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67" r:id="rId3"/>
    <p:sldId id="257" r:id="rId4"/>
    <p:sldId id="268" r:id="rId5"/>
    <p:sldId id="341" r:id="rId6"/>
    <p:sldId id="258" r:id="rId7"/>
    <p:sldId id="269" r:id="rId8"/>
    <p:sldId id="271" r:id="rId9"/>
    <p:sldId id="367" r:id="rId10"/>
    <p:sldId id="342" r:id="rId11"/>
    <p:sldId id="368" r:id="rId12"/>
    <p:sldId id="344" r:id="rId13"/>
    <p:sldId id="369" r:id="rId14"/>
    <p:sldId id="343" r:id="rId15"/>
    <p:sldId id="270" r:id="rId16"/>
    <p:sldId id="345" r:id="rId17"/>
    <p:sldId id="272" r:id="rId18"/>
    <p:sldId id="275" r:id="rId19"/>
    <p:sldId id="276" r:id="rId20"/>
    <p:sldId id="259" r:id="rId21"/>
    <p:sldId id="277" r:id="rId22"/>
    <p:sldId id="362" r:id="rId23"/>
    <p:sldId id="280" r:id="rId24"/>
    <p:sldId id="278" r:id="rId25"/>
    <p:sldId id="279" r:id="rId26"/>
    <p:sldId id="282" r:id="rId27"/>
    <p:sldId id="283" r:id="rId28"/>
    <p:sldId id="286" r:id="rId29"/>
    <p:sldId id="284" r:id="rId30"/>
    <p:sldId id="285" r:id="rId31"/>
    <p:sldId id="346" r:id="rId32"/>
    <p:sldId id="287" r:id="rId33"/>
    <p:sldId id="295" r:id="rId34"/>
    <p:sldId id="347" r:id="rId35"/>
    <p:sldId id="264" r:id="rId36"/>
    <p:sldId id="296" r:id="rId37"/>
    <p:sldId id="303" r:id="rId38"/>
    <p:sldId id="304" r:id="rId39"/>
    <p:sldId id="350" r:id="rId40"/>
    <p:sldId id="371" r:id="rId41"/>
    <p:sldId id="305" r:id="rId42"/>
    <p:sldId id="372" r:id="rId43"/>
    <p:sldId id="306" r:id="rId44"/>
    <p:sldId id="351" r:id="rId45"/>
    <p:sldId id="370" r:id="rId46"/>
    <p:sldId id="307" r:id="rId47"/>
    <p:sldId id="363" r:id="rId48"/>
    <p:sldId id="333" r:id="rId49"/>
    <p:sldId id="297" r:id="rId50"/>
    <p:sldId id="308" r:id="rId51"/>
    <p:sldId id="309" r:id="rId52"/>
    <p:sldId id="373" r:id="rId53"/>
    <p:sldId id="310" r:id="rId54"/>
    <p:sldId id="374" r:id="rId55"/>
    <p:sldId id="311" r:id="rId56"/>
    <p:sldId id="334" r:id="rId57"/>
    <p:sldId id="298" r:id="rId58"/>
    <p:sldId id="299" r:id="rId59"/>
    <p:sldId id="364" r:id="rId60"/>
    <p:sldId id="301" r:id="rId61"/>
    <p:sldId id="352" r:id="rId62"/>
    <p:sldId id="335" r:id="rId63"/>
    <p:sldId id="348" r:id="rId64"/>
    <p:sldId id="265" r:id="rId65"/>
    <p:sldId id="312" r:id="rId66"/>
    <p:sldId id="365" r:id="rId67"/>
    <p:sldId id="314" r:id="rId68"/>
    <p:sldId id="375" r:id="rId69"/>
    <p:sldId id="315" r:id="rId70"/>
    <p:sldId id="353" r:id="rId71"/>
    <p:sldId id="355" r:id="rId72"/>
    <p:sldId id="354" r:id="rId73"/>
    <p:sldId id="316" r:id="rId74"/>
    <p:sldId id="317" r:id="rId75"/>
    <p:sldId id="319" r:id="rId76"/>
    <p:sldId id="320" r:id="rId77"/>
    <p:sldId id="321" r:id="rId78"/>
    <p:sldId id="322" r:id="rId79"/>
    <p:sldId id="313" r:id="rId80"/>
    <p:sldId id="376" r:id="rId81"/>
    <p:sldId id="336" r:id="rId82"/>
    <p:sldId id="323" r:id="rId83"/>
    <p:sldId id="324" r:id="rId84"/>
    <p:sldId id="356" r:id="rId85"/>
    <p:sldId id="325" r:id="rId86"/>
    <p:sldId id="366" r:id="rId87"/>
    <p:sldId id="377" r:id="rId88"/>
    <p:sldId id="326" r:id="rId89"/>
    <p:sldId id="378" r:id="rId90"/>
    <p:sldId id="337" r:id="rId91"/>
    <p:sldId id="349" r:id="rId92"/>
    <p:sldId id="332" r:id="rId93"/>
    <p:sldId id="327" r:id="rId94"/>
    <p:sldId id="379" r:id="rId95"/>
    <p:sldId id="357" r:id="rId96"/>
    <p:sldId id="328" r:id="rId97"/>
    <p:sldId id="360" r:id="rId98"/>
    <p:sldId id="380" r:id="rId99"/>
    <p:sldId id="359" r:id="rId100"/>
    <p:sldId id="381" r:id="rId101"/>
    <p:sldId id="358" r:id="rId102"/>
    <p:sldId id="382" r:id="rId103"/>
    <p:sldId id="329" r:id="rId104"/>
    <p:sldId id="338" r:id="rId105"/>
    <p:sldId id="330" r:id="rId106"/>
    <p:sldId id="331" r:id="rId107"/>
    <p:sldId id="339" r:id="rId108"/>
    <p:sldId id="340"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0E8"/>
    <a:srgbClr val="CA97E1"/>
    <a:srgbClr val="FFFFFF"/>
    <a:srgbClr val="CCFFFF"/>
    <a:srgbClr val="00000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3" autoAdjust="0"/>
    <p:restoredTop sz="67328" autoAdjust="0"/>
  </p:normalViewPr>
  <p:slideViewPr>
    <p:cSldViewPr>
      <p:cViewPr>
        <p:scale>
          <a:sx n="75" d="100"/>
          <a:sy n="75" d="100"/>
        </p:scale>
        <p:origin x="-480" y="-17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40" d="100"/>
          <a:sy n="140" d="100"/>
        </p:scale>
        <p:origin x="-96" y="-1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USA</c:v>
                </c:pt>
              </c:strCache>
            </c:strRef>
          </c:tx>
          <c:invertIfNegative val="0"/>
          <c:dPt>
            <c:idx val="0"/>
            <c:invertIfNegative val="0"/>
            <c:bubble3D val="0"/>
            <c:spPr>
              <a:solidFill>
                <a:schemeClr val="accent6"/>
              </a:solidFill>
            </c:spPr>
          </c:dPt>
          <c:cat>
            <c:numRef>
              <c:f>Sheet1!$A$2:$A$3</c:f>
              <c:numCache>
                <c:formatCode>General</c:formatCode>
                <c:ptCount val="2"/>
                <c:pt idx="0">
                  <c:v>2015</c:v>
                </c:pt>
                <c:pt idx="1">
                  <c:v>2050</c:v>
                </c:pt>
              </c:numCache>
            </c:numRef>
          </c:cat>
          <c:val>
            <c:numRef>
              <c:f>Sheet1!$B$2:$B$3</c:f>
              <c:numCache>
                <c:formatCode>#,##0</c:formatCode>
                <c:ptCount val="2"/>
                <c:pt idx="0">
                  <c:v>5000000</c:v>
                </c:pt>
                <c:pt idx="1">
                  <c:v>16000000</c:v>
                </c:pt>
              </c:numCache>
            </c:numRef>
          </c:val>
        </c:ser>
        <c:dLbls>
          <c:showLegendKey val="0"/>
          <c:showVal val="0"/>
          <c:showCatName val="0"/>
          <c:showSerName val="0"/>
          <c:showPercent val="0"/>
          <c:showBubbleSize val="0"/>
        </c:dLbls>
        <c:gapWidth val="150"/>
        <c:axId val="314607104"/>
        <c:axId val="308644096"/>
      </c:barChart>
      <c:valAx>
        <c:axId val="308644096"/>
        <c:scaling>
          <c:logBase val="10"/>
          <c:orientation val="minMax"/>
        </c:scaling>
        <c:delete val="1"/>
        <c:axPos val="l"/>
        <c:numFmt formatCode="#,##0" sourceLinked="1"/>
        <c:majorTickMark val="out"/>
        <c:minorTickMark val="none"/>
        <c:tickLblPos val="nextTo"/>
        <c:crossAx val="314607104"/>
        <c:crosses val="autoZero"/>
        <c:crossBetween val="between"/>
      </c:valAx>
      <c:catAx>
        <c:axId val="314607104"/>
        <c:scaling>
          <c:orientation val="minMax"/>
        </c:scaling>
        <c:delete val="0"/>
        <c:axPos val="b"/>
        <c:numFmt formatCode="General" sourceLinked="1"/>
        <c:majorTickMark val="none"/>
        <c:minorTickMark val="none"/>
        <c:tickLblPos val="none"/>
        <c:crossAx val="30864409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diagrams/_rels/data11.xml.rels><?xml version="1.0" encoding="UTF-8" standalone="yes"?>
<Relationships xmlns="http://schemas.openxmlformats.org/package/2006/relationships"><Relationship Id="rId1" Type="http://schemas.openxmlformats.org/officeDocument/2006/relationships/image" Target="../media/image69.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69.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37B56-8E15-42C3-92E9-41CEE74920FD}"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0CEF63B4-F622-45C3-88D9-FAD2034A73C1}">
      <dgm:prSet phldrT="[Text]" custT="1"/>
      <dgm:spPr/>
      <dgm:t>
        <a:bodyPr/>
        <a:lstStyle/>
        <a:p>
          <a:r>
            <a:rPr lang="en-US" sz="3600" b="1" dirty="0" smtClean="0"/>
            <a:t>Empathy</a:t>
          </a:r>
          <a:endParaRPr lang="en-US" sz="4800" b="1" dirty="0"/>
        </a:p>
      </dgm:t>
    </dgm:pt>
    <dgm:pt modelId="{530A62F2-A3B1-4CA6-9498-DF7E17F22141}" type="parTrans" cxnId="{2B638F80-BD6D-427D-8FB9-8B7BC5BD8B76}">
      <dgm:prSet/>
      <dgm:spPr/>
      <dgm:t>
        <a:bodyPr/>
        <a:lstStyle/>
        <a:p>
          <a:endParaRPr lang="en-US"/>
        </a:p>
      </dgm:t>
    </dgm:pt>
    <dgm:pt modelId="{EB505A5B-B9B6-4D0C-B309-9B0685E736AC}" type="sibTrans" cxnId="{2B638F80-BD6D-427D-8FB9-8B7BC5BD8B76}">
      <dgm:prSet/>
      <dgm:spPr/>
      <dgm:t>
        <a:bodyPr/>
        <a:lstStyle/>
        <a:p>
          <a:endParaRPr lang="en-US"/>
        </a:p>
      </dgm:t>
    </dgm:pt>
    <dgm:pt modelId="{01B1D722-2A87-4339-84F6-C93E8BFA82C3}">
      <dgm:prSet phldrT="[Text]" custT="1"/>
      <dgm:spPr/>
      <dgm:t>
        <a:bodyPr/>
        <a:lstStyle/>
        <a:p>
          <a:r>
            <a:rPr lang="en-US" sz="3600" b="1" dirty="0" smtClean="0"/>
            <a:t>Dependability</a:t>
          </a:r>
          <a:endParaRPr lang="en-US" sz="3600" b="1" dirty="0"/>
        </a:p>
      </dgm:t>
    </dgm:pt>
    <dgm:pt modelId="{E3612257-7465-4E2F-AD02-DA2D369B4C44}" type="parTrans" cxnId="{E64350E6-61F9-4E05-A3F9-F2347F9A6AB7}">
      <dgm:prSet/>
      <dgm:spPr/>
      <dgm:t>
        <a:bodyPr/>
        <a:lstStyle/>
        <a:p>
          <a:endParaRPr lang="en-US"/>
        </a:p>
      </dgm:t>
    </dgm:pt>
    <dgm:pt modelId="{C59EF6BD-6E1E-4BDC-B820-D5F41665500A}" type="sibTrans" cxnId="{E64350E6-61F9-4E05-A3F9-F2347F9A6AB7}">
      <dgm:prSet/>
      <dgm:spPr/>
      <dgm:t>
        <a:bodyPr/>
        <a:lstStyle/>
        <a:p>
          <a:endParaRPr lang="en-US"/>
        </a:p>
      </dgm:t>
    </dgm:pt>
    <dgm:pt modelId="{A7B3AC0B-8488-4ECC-A261-0CDE25C0DE99}">
      <dgm:prSet phldrT="[Text]" custT="1"/>
      <dgm:spPr/>
      <dgm:t>
        <a:bodyPr/>
        <a:lstStyle/>
        <a:p>
          <a:r>
            <a:rPr lang="en-US" sz="3600" b="1" dirty="0" smtClean="0"/>
            <a:t>Patience</a:t>
          </a:r>
          <a:endParaRPr lang="en-US" sz="3600" b="1" dirty="0"/>
        </a:p>
      </dgm:t>
    </dgm:pt>
    <dgm:pt modelId="{D6ADC07B-7C36-486E-A9D4-6C5879B00858}" type="parTrans" cxnId="{D390869E-58BC-412D-82AA-5B14FB03124B}">
      <dgm:prSet/>
      <dgm:spPr/>
      <dgm:t>
        <a:bodyPr/>
        <a:lstStyle/>
        <a:p>
          <a:endParaRPr lang="en-US"/>
        </a:p>
      </dgm:t>
    </dgm:pt>
    <dgm:pt modelId="{650B64D5-076F-440E-82FC-0A135AD2DDE9}" type="sibTrans" cxnId="{D390869E-58BC-412D-82AA-5B14FB03124B}">
      <dgm:prSet/>
      <dgm:spPr/>
      <dgm:t>
        <a:bodyPr/>
        <a:lstStyle/>
        <a:p>
          <a:endParaRPr lang="en-US"/>
        </a:p>
      </dgm:t>
    </dgm:pt>
    <dgm:pt modelId="{03E7C09B-8B11-41D1-9180-881CDDBDD1E9}">
      <dgm:prSet phldrT="[Text]" custT="1"/>
      <dgm:spPr/>
      <dgm:t>
        <a:bodyPr/>
        <a:lstStyle/>
        <a:p>
          <a:r>
            <a:rPr lang="en-US" sz="3600" b="1" dirty="0" smtClean="0"/>
            <a:t>Strength</a:t>
          </a:r>
          <a:endParaRPr lang="en-US" sz="3600" b="1" dirty="0"/>
        </a:p>
      </dgm:t>
    </dgm:pt>
    <dgm:pt modelId="{18298D66-758C-4FDB-A5E9-84BEE5D10F4E}" type="parTrans" cxnId="{96E87138-CD4F-4241-BFDB-F87C8BE588B3}">
      <dgm:prSet/>
      <dgm:spPr/>
      <dgm:t>
        <a:bodyPr/>
        <a:lstStyle/>
        <a:p>
          <a:endParaRPr lang="en-US"/>
        </a:p>
      </dgm:t>
    </dgm:pt>
    <dgm:pt modelId="{E9E5D8B3-E679-4C18-996C-86E87A869FDC}" type="sibTrans" cxnId="{96E87138-CD4F-4241-BFDB-F87C8BE588B3}">
      <dgm:prSet/>
      <dgm:spPr/>
      <dgm:t>
        <a:bodyPr/>
        <a:lstStyle/>
        <a:p>
          <a:endParaRPr lang="en-US"/>
        </a:p>
      </dgm:t>
    </dgm:pt>
    <dgm:pt modelId="{82874514-2C66-414E-B944-6B087E5CB706}">
      <dgm:prSet phldrT="[Text]" custT="1"/>
      <dgm:spPr/>
      <dgm:t>
        <a:bodyPr/>
        <a:lstStyle/>
        <a:p>
          <a:r>
            <a:rPr lang="en-US" sz="3600" b="1" dirty="0" smtClean="0"/>
            <a:t>Flexibility</a:t>
          </a:r>
          <a:endParaRPr lang="en-US" sz="3600" b="1" dirty="0"/>
        </a:p>
      </dgm:t>
    </dgm:pt>
    <dgm:pt modelId="{A8C79EA9-302D-432C-8C4D-BD515D1C0389}" type="parTrans" cxnId="{37B41856-DB36-4783-9FF5-36E5F13A2CD9}">
      <dgm:prSet/>
      <dgm:spPr/>
      <dgm:t>
        <a:bodyPr/>
        <a:lstStyle/>
        <a:p>
          <a:endParaRPr lang="en-US"/>
        </a:p>
      </dgm:t>
    </dgm:pt>
    <dgm:pt modelId="{0760348F-00A9-4519-80FB-868F58A99894}" type="sibTrans" cxnId="{37B41856-DB36-4783-9FF5-36E5F13A2CD9}">
      <dgm:prSet/>
      <dgm:spPr/>
      <dgm:t>
        <a:bodyPr/>
        <a:lstStyle/>
        <a:p>
          <a:endParaRPr lang="en-US"/>
        </a:p>
      </dgm:t>
    </dgm:pt>
    <dgm:pt modelId="{1DB59E6E-A65B-4F6D-9CDB-7772A5A986C8}">
      <dgm:prSet phldrT="[Text]" custT="1"/>
      <dgm:spPr/>
      <dgm:t>
        <a:bodyPr/>
        <a:lstStyle/>
        <a:p>
          <a:r>
            <a:rPr lang="en-US" sz="3600" b="1" dirty="0" smtClean="0"/>
            <a:t>Creativity</a:t>
          </a:r>
          <a:endParaRPr lang="en-US" sz="3600" b="1" dirty="0"/>
        </a:p>
      </dgm:t>
    </dgm:pt>
    <dgm:pt modelId="{C5049835-D62D-4249-98CF-CD3FCEF721A3}" type="parTrans" cxnId="{3B9717FC-CD91-4346-9DDF-EE471B0E490E}">
      <dgm:prSet/>
      <dgm:spPr/>
      <dgm:t>
        <a:bodyPr/>
        <a:lstStyle/>
        <a:p>
          <a:endParaRPr lang="en-US"/>
        </a:p>
      </dgm:t>
    </dgm:pt>
    <dgm:pt modelId="{EC731251-AB9D-439E-AA86-60FF70BBDE43}" type="sibTrans" cxnId="{3B9717FC-CD91-4346-9DDF-EE471B0E490E}">
      <dgm:prSet/>
      <dgm:spPr/>
      <dgm:t>
        <a:bodyPr/>
        <a:lstStyle/>
        <a:p>
          <a:endParaRPr lang="en-US"/>
        </a:p>
      </dgm:t>
    </dgm:pt>
    <dgm:pt modelId="{47A78576-8574-45E3-8BC1-60A2D4A7F08D}" type="pres">
      <dgm:prSet presAssocID="{98C37B56-8E15-42C3-92E9-41CEE74920FD}" presName="linear" presStyleCnt="0">
        <dgm:presLayoutVars>
          <dgm:dir/>
          <dgm:animLvl val="lvl"/>
          <dgm:resizeHandles val="exact"/>
        </dgm:presLayoutVars>
      </dgm:prSet>
      <dgm:spPr/>
      <dgm:t>
        <a:bodyPr/>
        <a:lstStyle/>
        <a:p>
          <a:endParaRPr lang="en-US"/>
        </a:p>
      </dgm:t>
    </dgm:pt>
    <dgm:pt modelId="{183358B4-C294-4006-93C1-917C4057DD84}" type="pres">
      <dgm:prSet presAssocID="{0CEF63B4-F622-45C3-88D9-FAD2034A73C1}" presName="parentLin" presStyleCnt="0"/>
      <dgm:spPr/>
    </dgm:pt>
    <dgm:pt modelId="{F02FC389-AF41-409F-B7B0-669CE2341E6A}" type="pres">
      <dgm:prSet presAssocID="{0CEF63B4-F622-45C3-88D9-FAD2034A73C1}" presName="parentLeftMargin" presStyleLbl="node1" presStyleIdx="0" presStyleCnt="6"/>
      <dgm:spPr/>
      <dgm:t>
        <a:bodyPr/>
        <a:lstStyle/>
        <a:p>
          <a:endParaRPr lang="en-US"/>
        </a:p>
      </dgm:t>
    </dgm:pt>
    <dgm:pt modelId="{757E3B45-EB8D-4B58-8AC0-62648041C0D3}" type="pres">
      <dgm:prSet presAssocID="{0CEF63B4-F622-45C3-88D9-FAD2034A73C1}" presName="parentText" presStyleLbl="node1" presStyleIdx="0" presStyleCnt="6">
        <dgm:presLayoutVars>
          <dgm:chMax val="0"/>
          <dgm:bulletEnabled val="1"/>
        </dgm:presLayoutVars>
      </dgm:prSet>
      <dgm:spPr/>
      <dgm:t>
        <a:bodyPr/>
        <a:lstStyle/>
        <a:p>
          <a:endParaRPr lang="en-US"/>
        </a:p>
      </dgm:t>
    </dgm:pt>
    <dgm:pt modelId="{4C42C95C-B06E-4C82-9159-D24969C0382A}" type="pres">
      <dgm:prSet presAssocID="{0CEF63B4-F622-45C3-88D9-FAD2034A73C1}" presName="negativeSpace" presStyleCnt="0"/>
      <dgm:spPr/>
    </dgm:pt>
    <dgm:pt modelId="{966B4899-23C7-467E-8836-1F952FB9A682}" type="pres">
      <dgm:prSet presAssocID="{0CEF63B4-F622-45C3-88D9-FAD2034A73C1}" presName="childText" presStyleLbl="conFgAcc1" presStyleIdx="0" presStyleCnt="6">
        <dgm:presLayoutVars>
          <dgm:bulletEnabled val="1"/>
        </dgm:presLayoutVars>
      </dgm:prSet>
      <dgm:spPr/>
    </dgm:pt>
    <dgm:pt modelId="{BCD0E279-8D6E-411B-8739-9F086F75AA19}" type="pres">
      <dgm:prSet presAssocID="{EB505A5B-B9B6-4D0C-B309-9B0685E736AC}" presName="spaceBetweenRectangles" presStyleCnt="0"/>
      <dgm:spPr/>
    </dgm:pt>
    <dgm:pt modelId="{14EA8954-DF0C-4082-AB6F-77427BBD28C1}" type="pres">
      <dgm:prSet presAssocID="{01B1D722-2A87-4339-84F6-C93E8BFA82C3}" presName="parentLin" presStyleCnt="0"/>
      <dgm:spPr/>
    </dgm:pt>
    <dgm:pt modelId="{82A8E4C4-A106-49DD-B5BB-575572E06B78}" type="pres">
      <dgm:prSet presAssocID="{01B1D722-2A87-4339-84F6-C93E8BFA82C3}" presName="parentLeftMargin" presStyleLbl="node1" presStyleIdx="0" presStyleCnt="6"/>
      <dgm:spPr/>
      <dgm:t>
        <a:bodyPr/>
        <a:lstStyle/>
        <a:p>
          <a:endParaRPr lang="en-US"/>
        </a:p>
      </dgm:t>
    </dgm:pt>
    <dgm:pt modelId="{304E91B8-D216-4B40-84DD-56F374577832}" type="pres">
      <dgm:prSet presAssocID="{01B1D722-2A87-4339-84F6-C93E8BFA82C3}" presName="parentText" presStyleLbl="node1" presStyleIdx="1" presStyleCnt="6">
        <dgm:presLayoutVars>
          <dgm:chMax val="0"/>
          <dgm:bulletEnabled val="1"/>
        </dgm:presLayoutVars>
      </dgm:prSet>
      <dgm:spPr/>
      <dgm:t>
        <a:bodyPr/>
        <a:lstStyle/>
        <a:p>
          <a:endParaRPr lang="en-US"/>
        </a:p>
      </dgm:t>
    </dgm:pt>
    <dgm:pt modelId="{E4B3715D-B2A5-4A94-9E2B-C611EBFEED62}" type="pres">
      <dgm:prSet presAssocID="{01B1D722-2A87-4339-84F6-C93E8BFA82C3}" presName="negativeSpace" presStyleCnt="0"/>
      <dgm:spPr/>
    </dgm:pt>
    <dgm:pt modelId="{E56FE2AD-2535-4DED-8D21-8CA0F7451BC3}" type="pres">
      <dgm:prSet presAssocID="{01B1D722-2A87-4339-84F6-C93E8BFA82C3}" presName="childText" presStyleLbl="conFgAcc1" presStyleIdx="1" presStyleCnt="6">
        <dgm:presLayoutVars>
          <dgm:bulletEnabled val="1"/>
        </dgm:presLayoutVars>
      </dgm:prSet>
      <dgm:spPr/>
    </dgm:pt>
    <dgm:pt modelId="{8D0FB94A-1EB8-43AC-A9A8-55062BF0BE39}" type="pres">
      <dgm:prSet presAssocID="{C59EF6BD-6E1E-4BDC-B820-D5F41665500A}" presName="spaceBetweenRectangles" presStyleCnt="0"/>
      <dgm:spPr/>
    </dgm:pt>
    <dgm:pt modelId="{D49635E8-ADBA-4BA2-AF77-F81486E6C995}" type="pres">
      <dgm:prSet presAssocID="{A7B3AC0B-8488-4ECC-A261-0CDE25C0DE99}" presName="parentLin" presStyleCnt="0"/>
      <dgm:spPr/>
    </dgm:pt>
    <dgm:pt modelId="{E40A46FD-4163-4246-B5C5-7EC01593E789}" type="pres">
      <dgm:prSet presAssocID="{A7B3AC0B-8488-4ECC-A261-0CDE25C0DE99}" presName="parentLeftMargin" presStyleLbl="node1" presStyleIdx="1" presStyleCnt="6"/>
      <dgm:spPr/>
      <dgm:t>
        <a:bodyPr/>
        <a:lstStyle/>
        <a:p>
          <a:endParaRPr lang="en-US"/>
        </a:p>
      </dgm:t>
    </dgm:pt>
    <dgm:pt modelId="{E987C946-508A-4A99-9B7E-9F8BD8898BB7}" type="pres">
      <dgm:prSet presAssocID="{A7B3AC0B-8488-4ECC-A261-0CDE25C0DE99}" presName="parentText" presStyleLbl="node1" presStyleIdx="2" presStyleCnt="6">
        <dgm:presLayoutVars>
          <dgm:chMax val="0"/>
          <dgm:bulletEnabled val="1"/>
        </dgm:presLayoutVars>
      </dgm:prSet>
      <dgm:spPr/>
      <dgm:t>
        <a:bodyPr/>
        <a:lstStyle/>
        <a:p>
          <a:endParaRPr lang="en-US"/>
        </a:p>
      </dgm:t>
    </dgm:pt>
    <dgm:pt modelId="{FFDA36D8-578D-4B06-AD92-69CEA84F82AA}" type="pres">
      <dgm:prSet presAssocID="{A7B3AC0B-8488-4ECC-A261-0CDE25C0DE99}" presName="negativeSpace" presStyleCnt="0"/>
      <dgm:spPr/>
    </dgm:pt>
    <dgm:pt modelId="{2C1399AC-F843-4C2E-96F5-5FC3044EFDEF}" type="pres">
      <dgm:prSet presAssocID="{A7B3AC0B-8488-4ECC-A261-0CDE25C0DE99}" presName="childText" presStyleLbl="conFgAcc1" presStyleIdx="2" presStyleCnt="6">
        <dgm:presLayoutVars>
          <dgm:bulletEnabled val="1"/>
        </dgm:presLayoutVars>
      </dgm:prSet>
      <dgm:spPr/>
    </dgm:pt>
    <dgm:pt modelId="{DE3A937A-02C2-4165-91B2-66A11FEA8926}" type="pres">
      <dgm:prSet presAssocID="{650B64D5-076F-440E-82FC-0A135AD2DDE9}" presName="spaceBetweenRectangles" presStyleCnt="0"/>
      <dgm:spPr/>
    </dgm:pt>
    <dgm:pt modelId="{3385A526-8FB4-4A86-8E0F-5A8B8E7258EA}" type="pres">
      <dgm:prSet presAssocID="{03E7C09B-8B11-41D1-9180-881CDDBDD1E9}" presName="parentLin" presStyleCnt="0"/>
      <dgm:spPr/>
    </dgm:pt>
    <dgm:pt modelId="{763EF9D9-9CAF-4B7E-AC2F-1DD308F14B94}" type="pres">
      <dgm:prSet presAssocID="{03E7C09B-8B11-41D1-9180-881CDDBDD1E9}" presName="parentLeftMargin" presStyleLbl="node1" presStyleIdx="2" presStyleCnt="6"/>
      <dgm:spPr/>
      <dgm:t>
        <a:bodyPr/>
        <a:lstStyle/>
        <a:p>
          <a:endParaRPr lang="en-US"/>
        </a:p>
      </dgm:t>
    </dgm:pt>
    <dgm:pt modelId="{E715064E-4BC8-4699-96D0-1B82832842DA}" type="pres">
      <dgm:prSet presAssocID="{03E7C09B-8B11-41D1-9180-881CDDBDD1E9}" presName="parentText" presStyleLbl="node1" presStyleIdx="3" presStyleCnt="6">
        <dgm:presLayoutVars>
          <dgm:chMax val="0"/>
          <dgm:bulletEnabled val="1"/>
        </dgm:presLayoutVars>
      </dgm:prSet>
      <dgm:spPr/>
      <dgm:t>
        <a:bodyPr/>
        <a:lstStyle/>
        <a:p>
          <a:endParaRPr lang="en-US"/>
        </a:p>
      </dgm:t>
    </dgm:pt>
    <dgm:pt modelId="{44DDB853-0476-4C59-86D7-7B63A73F30E2}" type="pres">
      <dgm:prSet presAssocID="{03E7C09B-8B11-41D1-9180-881CDDBDD1E9}" presName="negativeSpace" presStyleCnt="0"/>
      <dgm:spPr/>
    </dgm:pt>
    <dgm:pt modelId="{FCA9D1B9-F1EB-4A77-B90B-66E8E0CA2262}" type="pres">
      <dgm:prSet presAssocID="{03E7C09B-8B11-41D1-9180-881CDDBDD1E9}" presName="childText" presStyleLbl="conFgAcc1" presStyleIdx="3" presStyleCnt="6">
        <dgm:presLayoutVars>
          <dgm:bulletEnabled val="1"/>
        </dgm:presLayoutVars>
      </dgm:prSet>
      <dgm:spPr/>
    </dgm:pt>
    <dgm:pt modelId="{1AAC2235-E0FD-4EF0-B6ED-5E4F643D52F0}" type="pres">
      <dgm:prSet presAssocID="{E9E5D8B3-E679-4C18-996C-86E87A869FDC}" presName="spaceBetweenRectangles" presStyleCnt="0"/>
      <dgm:spPr/>
    </dgm:pt>
    <dgm:pt modelId="{0CBD8579-17BD-44A5-8F2F-88435B881BC6}" type="pres">
      <dgm:prSet presAssocID="{82874514-2C66-414E-B944-6B087E5CB706}" presName="parentLin" presStyleCnt="0"/>
      <dgm:spPr/>
    </dgm:pt>
    <dgm:pt modelId="{4C612CDA-715E-4F3F-BB1B-ABBEA82B515C}" type="pres">
      <dgm:prSet presAssocID="{82874514-2C66-414E-B944-6B087E5CB706}" presName="parentLeftMargin" presStyleLbl="node1" presStyleIdx="3" presStyleCnt="6"/>
      <dgm:spPr/>
      <dgm:t>
        <a:bodyPr/>
        <a:lstStyle/>
        <a:p>
          <a:endParaRPr lang="en-US"/>
        </a:p>
      </dgm:t>
    </dgm:pt>
    <dgm:pt modelId="{0CB06F60-FC61-4B40-8A1A-1DA525520D37}" type="pres">
      <dgm:prSet presAssocID="{82874514-2C66-414E-B944-6B087E5CB706}" presName="parentText" presStyleLbl="node1" presStyleIdx="4" presStyleCnt="6">
        <dgm:presLayoutVars>
          <dgm:chMax val="0"/>
          <dgm:bulletEnabled val="1"/>
        </dgm:presLayoutVars>
      </dgm:prSet>
      <dgm:spPr/>
      <dgm:t>
        <a:bodyPr/>
        <a:lstStyle/>
        <a:p>
          <a:endParaRPr lang="en-US"/>
        </a:p>
      </dgm:t>
    </dgm:pt>
    <dgm:pt modelId="{EF7E577C-9D8D-42E1-A235-BC22A231C9F9}" type="pres">
      <dgm:prSet presAssocID="{82874514-2C66-414E-B944-6B087E5CB706}" presName="negativeSpace" presStyleCnt="0"/>
      <dgm:spPr/>
    </dgm:pt>
    <dgm:pt modelId="{64D566E0-89A3-404E-AE50-B2EB9899FFDC}" type="pres">
      <dgm:prSet presAssocID="{82874514-2C66-414E-B944-6B087E5CB706}" presName="childText" presStyleLbl="conFgAcc1" presStyleIdx="4" presStyleCnt="6">
        <dgm:presLayoutVars>
          <dgm:bulletEnabled val="1"/>
        </dgm:presLayoutVars>
      </dgm:prSet>
      <dgm:spPr/>
    </dgm:pt>
    <dgm:pt modelId="{26C9E653-9657-4950-B44E-E977D7FD63FB}" type="pres">
      <dgm:prSet presAssocID="{0760348F-00A9-4519-80FB-868F58A99894}" presName="spaceBetweenRectangles" presStyleCnt="0"/>
      <dgm:spPr/>
    </dgm:pt>
    <dgm:pt modelId="{09BE5C3D-4638-4A6B-A3C8-C5427ACFE533}" type="pres">
      <dgm:prSet presAssocID="{1DB59E6E-A65B-4F6D-9CDB-7772A5A986C8}" presName="parentLin" presStyleCnt="0"/>
      <dgm:spPr/>
    </dgm:pt>
    <dgm:pt modelId="{B608B44D-C8A3-41E7-93AC-CBA2D1385315}" type="pres">
      <dgm:prSet presAssocID="{1DB59E6E-A65B-4F6D-9CDB-7772A5A986C8}" presName="parentLeftMargin" presStyleLbl="node1" presStyleIdx="4" presStyleCnt="6"/>
      <dgm:spPr/>
      <dgm:t>
        <a:bodyPr/>
        <a:lstStyle/>
        <a:p>
          <a:endParaRPr lang="en-US"/>
        </a:p>
      </dgm:t>
    </dgm:pt>
    <dgm:pt modelId="{B31A6B79-AEC8-4B82-8E08-F1D269446CC5}" type="pres">
      <dgm:prSet presAssocID="{1DB59E6E-A65B-4F6D-9CDB-7772A5A986C8}" presName="parentText" presStyleLbl="node1" presStyleIdx="5" presStyleCnt="6">
        <dgm:presLayoutVars>
          <dgm:chMax val="0"/>
          <dgm:bulletEnabled val="1"/>
        </dgm:presLayoutVars>
      </dgm:prSet>
      <dgm:spPr/>
      <dgm:t>
        <a:bodyPr/>
        <a:lstStyle/>
        <a:p>
          <a:endParaRPr lang="en-US"/>
        </a:p>
      </dgm:t>
    </dgm:pt>
    <dgm:pt modelId="{897626C6-F322-4A40-9A04-59C3D3810C26}" type="pres">
      <dgm:prSet presAssocID="{1DB59E6E-A65B-4F6D-9CDB-7772A5A986C8}" presName="negativeSpace" presStyleCnt="0"/>
      <dgm:spPr/>
    </dgm:pt>
    <dgm:pt modelId="{0D027719-7EA2-4DC6-8A49-0924EC7AE648}" type="pres">
      <dgm:prSet presAssocID="{1DB59E6E-A65B-4F6D-9CDB-7772A5A986C8}" presName="childText" presStyleLbl="conFgAcc1" presStyleIdx="5" presStyleCnt="6">
        <dgm:presLayoutVars>
          <dgm:bulletEnabled val="1"/>
        </dgm:presLayoutVars>
      </dgm:prSet>
      <dgm:spPr/>
    </dgm:pt>
  </dgm:ptLst>
  <dgm:cxnLst>
    <dgm:cxn modelId="{DBE49F10-EED2-45F2-9B64-E968493C7E16}" type="presOf" srcId="{01B1D722-2A87-4339-84F6-C93E8BFA82C3}" destId="{82A8E4C4-A106-49DD-B5BB-575572E06B78}" srcOrd="0" destOrd="0" presId="urn:microsoft.com/office/officeart/2005/8/layout/list1"/>
    <dgm:cxn modelId="{3B9717FC-CD91-4346-9DDF-EE471B0E490E}" srcId="{98C37B56-8E15-42C3-92E9-41CEE74920FD}" destId="{1DB59E6E-A65B-4F6D-9CDB-7772A5A986C8}" srcOrd="5" destOrd="0" parTransId="{C5049835-D62D-4249-98CF-CD3FCEF721A3}" sibTransId="{EC731251-AB9D-439E-AA86-60FF70BBDE43}"/>
    <dgm:cxn modelId="{559128EA-ADEE-453C-85E2-261C585D4146}" type="presOf" srcId="{01B1D722-2A87-4339-84F6-C93E8BFA82C3}" destId="{304E91B8-D216-4B40-84DD-56F374577832}" srcOrd="1" destOrd="0" presId="urn:microsoft.com/office/officeart/2005/8/layout/list1"/>
    <dgm:cxn modelId="{86A67C70-6D4D-444F-9946-361DDCEF9CDC}" type="presOf" srcId="{98C37B56-8E15-42C3-92E9-41CEE74920FD}" destId="{47A78576-8574-45E3-8BC1-60A2D4A7F08D}" srcOrd="0" destOrd="0" presId="urn:microsoft.com/office/officeart/2005/8/layout/list1"/>
    <dgm:cxn modelId="{37B41856-DB36-4783-9FF5-36E5F13A2CD9}" srcId="{98C37B56-8E15-42C3-92E9-41CEE74920FD}" destId="{82874514-2C66-414E-B944-6B087E5CB706}" srcOrd="4" destOrd="0" parTransId="{A8C79EA9-302D-432C-8C4D-BD515D1C0389}" sibTransId="{0760348F-00A9-4519-80FB-868F58A99894}"/>
    <dgm:cxn modelId="{E64350E6-61F9-4E05-A3F9-F2347F9A6AB7}" srcId="{98C37B56-8E15-42C3-92E9-41CEE74920FD}" destId="{01B1D722-2A87-4339-84F6-C93E8BFA82C3}" srcOrd="1" destOrd="0" parTransId="{E3612257-7465-4E2F-AD02-DA2D369B4C44}" sibTransId="{C59EF6BD-6E1E-4BDC-B820-D5F41665500A}"/>
    <dgm:cxn modelId="{D4F84D0B-B004-40E5-91DF-EFD9882087C4}" type="presOf" srcId="{1DB59E6E-A65B-4F6D-9CDB-7772A5A986C8}" destId="{B608B44D-C8A3-41E7-93AC-CBA2D1385315}" srcOrd="0" destOrd="0" presId="urn:microsoft.com/office/officeart/2005/8/layout/list1"/>
    <dgm:cxn modelId="{873AB85D-72EC-48F2-B1CA-E34C77BF39A2}" type="presOf" srcId="{0CEF63B4-F622-45C3-88D9-FAD2034A73C1}" destId="{F02FC389-AF41-409F-B7B0-669CE2341E6A}" srcOrd="0" destOrd="0" presId="urn:microsoft.com/office/officeart/2005/8/layout/list1"/>
    <dgm:cxn modelId="{061AB279-4A52-4253-82B1-C64E171092EE}" type="presOf" srcId="{82874514-2C66-414E-B944-6B087E5CB706}" destId="{0CB06F60-FC61-4B40-8A1A-1DA525520D37}" srcOrd="1" destOrd="0" presId="urn:microsoft.com/office/officeart/2005/8/layout/list1"/>
    <dgm:cxn modelId="{301C1B39-096D-4259-B17C-F59472C76373}" type="presOf" srcId="{03E7C09B-8B11-41D1-9180-881CDDBDD1E9}" destId="{763EF9D9-9CAF-4B7E-AC2F-1DD308F14B94}" srcOrd="0" destOrd="0" presId="urn:microsoft.com/office/officeart/2005/8/layout/list1"/>
    <dgm:cxn modelId="{96E87138-CD4F-4241-BFDB-F87C8BE588B3}" srcId="{98C37B56-8E15-42C3-92E9-41CEE74920FD}" destId="{03E7C09B-8B11-41D1-9180-881CDDBDD1E9}" srcOrd="3" destOrd="0" parTransId="{18298D66-758C-4FDB-A5E9-84BEE5D10F4E}" sibTransId="{E9E5D8B3-E679-4C18-996C-86E87A869FDC}"/>
    <dgm:cxn modelId="{56558F50-F6FA-4C6A-90A7-B4E566FAD611}" type="presOf" srcId="{A7B3AC0B-8488-4ECC-A261-0CDE25C0DE99}" destId="{E40A46FD-4163-4246-B5C5-7EC01593E789}" srcOrd="0" destOrd="0" presId="urn:microsoft.com/office/officeart/2005/8/layout/list1"/>
    <dgm:cxn modelId="{4A4D610F-3838-4BBF-A91A-4525D2AA7AF8}" type="presOf" srcId="{A7B3AC0B-8488-4ECC-A261-0CDE25C0DE99}" destId="{E987C946-508A-4A99-9B7E-9F8BD8898BB7}" srcOrd="1" destOrd="0" presId="urn:microsoft.com/office/officeart/2005/8/layout/list1"/>
    <dgm:cxn modelId="{03AD2641-F5A1-43D4-8FB0-D659EC485B56}" type="presOf" srcId="{1DB59E6E-A65B-4F6D-9CDB-7772A5A986C8}" destId="{B31A6B79-AEC8-4B82-8E08-F1D269446CC5}" srcOrd="1" destOrd="0" presId="urn:microsoft.com/office/officeart/2005/8/layout/list1"/>
    <dgm:cxn modelId="{2B638F80-BD6D-427D-8FB9-8B7BC5BD8B76}" srcId="{98C37B56-8E15-42C3-92E9-41CEE74920FD}" destId="{0CEF63B4-F622-45C3-88D9-FAD2034A73C1}" srcOrd="0" destOrd="0" parTransId="{530A62F2-A3B1-4CA6-9498-DF7E17F22141}" sibTransId="{EB505A5B-B9B6-4D0C-B309-9B0685E736AC}"/>
    <dgm:cxn modelId="{F8999F67-0C6C-492F-B212-B4E9449C1C7C}" type="presOf" srcId="{0CEF63B4-F622-45C3-88D9-FAD2034A73C1}" destId="{757E3B45-EB8D-4B58-8AC0-62648041C0D3}" srcOrd="1" destOrd="0" presId="urn:microsoft.com/office/officeart/2005/8/layout/list1"/>
    <dgm:cxn modelId="{D390869E-58BC-412D-82AA-5B14FB03124B}" srcId="{98C37B56-8E15-42C3-92E9-41CEE74920FD}" destId="{A7B3AC0B-8488-4ECC-A261-0CDE25C0DE99}" srcOrd="2" destOrd="0" parTransId="{D6ADC07B-7C36-486E-A9D4-6C5879B00858}" sibTransId="{650B64D5-076F-440E-82FC-0A135AD2DDE9}"/>
    <dgm:cxn modelId="{0FA60A72-2891-4E52-B0C7-B46BDBD26436}" type="presOf" srcId="{82874514-2C66-414E-B944-6B087E5CB706}" destId="{4C612CDA-715E-4F3F-BB1B-ABBEA82B515C}" srcOrd="0" destOrd="0" presId="urn:microsoft.com/office/officeart/2005/8/layout/list1"/>
    <dgm:cxn modelId="{2FE2B373-B18C-46C5-B48A-DDCAEBE840C3}" type="presOf" srcId="{03E7C09B-8B11-41D1-9180-881CDDBDD1E9}" destId="{E715064E-4BC8-4699-96D0-1B82832842DA}" srcOrd="1" destOrd="0" presId="urn:microsoft.com/office/officeart/2005/8/layout/list1"/>
    <dgm:cxn modelId="{F0683375-5011-4EA2-8C18-F312932DD53E}" type="presParOf" srcId="{47A78576-8574-45E3-8BC1-60A2D4A7F08D}" destId="{183358B4-C294-4006-93C1-917C4057DD84}" srcOrd="0" destOrd="0" presId="urn:microsoft.com/office/officeart/2005/8/layout/list1"/>
    <dgm:cxn modelId="{04F3DA39-70C5-4565-AB33-E06A75EF1166}" type="presParOf" srcId="{183358B4-C294-4006-93C1-917C4057DD84}" destId="{F02FC389-AF41-409F-B7B0-669CE2341E6A}" srcOrd="0" destOrd="0" presId="urn:microsoft.com/office/officeart/2005/8/layout/list1"/>
    <dgm:cxn modelId="{B15C5336-41BF-470C-B484-AF4C63B5B4F6}" type="presParOf" srcId="{183358B4-C294-4006-93C1-917C4057DD84}" destId="{757E3B45-EB8D-4B58-8AC0-62648041C0D3}" srcOrd="1" destOrd="0" presId="urn:microsoft.com/office/officeart/2005/8/layout/list1"/>
    <dgm:cxn modelId="{F8B3BCC7-7EE7-470D-B8AE-458A62D6B466}" type="presParOf" srcId="{47A78576-8574-45E3-8BC1-60A2D4A7F08D}" destId="{4C42C95C-B06E-4C82-9159-D24969C0382A}" srcOrd="1" destOrd="0" presId="urn:microsoft.com/office/officeart/2005/8/layout/list1"/>
    <dgm:cxn modelId="{A0F17FE9-0C54-4AA7-A541-EAA6185B33AC}" type="presParOf" srcId="{47A78576-8574-45E3-8BC1-60A2D4A7F08D}" destId="{966B4899-23C7-467E-8836-1F952FB9A682}" srcOrd="2" destOrd="0" presId="urn:microsoft.com/office/officeart/2005/8/layout/list1"/>
    <dgm:cxn modelId="{1315A74D-0E6D-4C99-BD92-BB2CF708D3AC}" type="presParOf" srcId="{47A78576-8574-45E3-8BC1-60A2D4A7F08D}" destId="{BCD0E279-8D6E-411B-8739-9F086F75AA19}" srcOrd="3" destOrd="0" presId="urn:microsoft.com/office/officeart/2005/8/layout/list1"/>
    <dgm:cxn modelId="{A2F3560C-391D-4F9C-A282-0089CF73F771}" type="presParOf" srcId="{47A78576-8574-45E3-8BC1-60A2D4A7F08D}" destId="{14EA8954-DF0C-4082-AB6F-77427BBD28C1}" srcOrd="4" destOrd="0" presId="urn:microsoft.com/office/officeart/2005/8/layout/list1"/>
    <dgm:cxn modelId="{D147CF9B-52DD-46DE-A7D9-A7C939206765}" type="presParOf" srcId="{14EA8954-DF0C-4082-AB6F-77427BBD28C1}" destId="{82A8E4C4-A106-49DD-B5BB-575572E06B78}" srcOrd="0" destOrd="0" presId="urn:microsoft.com/office/officeart/2005/8/layout/list1"/>
    <dgm:cxn modelId="{D9FE5231-3246-4CD7-8483-AAA8AB543268}" type="presParOf" srcId="{14EA8954-DF0C-4082-AB6F-77427BBD28C1}" destId="{304E91B8-D216-4B40-84DD-56F374577832}" srcOrd="1" destOrd="0" presId="urn:microsoft.com/office/officeart/2005/8/layout/list1"/>
    <dgm:cxn modelId="{2087A8D6-EE0F-487A-9137-373A7591FEBB}" type="presParOf" srcId="{47A78576-8574-45E3-8BC1-60A2D4A7F08D}" destId="{E4B3715D-B2A5-4A94-9E2B-C611EBFEED62}" srcOrd="5" destOrd="0" presId="urn:microsoft.com/office/officeart/2005/8/layout/list1"/>
    <dgm:cxn modelId="{4E958A37-F8E9-4CF9-858D-8CB207EF6964}" type="presParOf" srcId="{47A78576-8574-45E3-8BC1-60A2D4A7F08D}" destId="{E56FE2AD-2535-4DED-8D21-8CA0F7451BC3}" srcOrd="6" destOrd="0" presId="urn:microsoft.com/office/officeart/2005/8/layout/list1"/>
    <dgm:cxn modelId="{9152A2CD-A3E4-417D-9512-9DEC8EE1400E}" type="presParOf" srcId="{47A78576-8574-45E3-8BC1-60A2D4A7F08D}" destId="{8D0FB94A-1EB8-43AC-A9A8-55062BF0BE39}" srcOrd="7" destOrd="0" presId="urn:microsoft.com/office/officeart/2005/8/layout/list1"/>
    <dgm:cxn modelId="{538FF1A5-9C04-4E26-BBF0-9EBB0347816E}" type="presParOf" srcId="{47A78576-8574-45E3-8BC1-60A2D4A7F08D}" destId="{D49635E8-ADBA-4BA2-AF77-F81486E6C995}" srcOrd="8" destOrd="0" presId="urn:microsoft.com/office/officeart/2005/8/layout/list1"/>
    <dgm:cxn modelId="{21AE285A-CBCC-4B56-B87D-FB89152E1C77}" type="presParOf" srcId="{D49635E8-ADBA-4BA2-AF77-F81486E6C995}" destId="{E40A46FD-4163-4246-B5C5-7EC01593E789}" srcOrd="0" destOrd="0" presId="urn:microsoft.com/office/officeart/2005/8/layout/list1"/>
    <dgm:cxn modelId="{B2924CE9-F150-41C5-B25F-7D5B5EC1DA2B}" type="presParOf" srcId="{D49635E8-ADBA-4BA2-AF77-F81486E6C995}" destId="{E987C946-508A-4A99-9B7E-9F8BD8898BB7}" srcOrd="1" destOrd="0" presId="urn:microsoft.com/office/officeart/2005/8/layout/list1"/>
    <dgm:cxn modelId="{CED7BF3A-EA2C-4E24-B059-4D38FBD845DB}" type="presParOf" srcId="{47A78576-8574-45E3-8BC1-60A2D4A7F08D}" destId="{FFDA36D8-578D-4B06-AD92-69CEA84F82AA}" srcOrd="9" destOrd="0" presId="urn:microsoft.com/office/officeart/2005/8/layout/list1"/>
    <dgm:cxn modelId="{64F4B452-E076-44D0-81A7-3EC8D6BBCD43}" type="presParOf" srcId="{47A78576-8574-45E3-8BC1-60A2D4A7F08D}" destId="{2C1399AC-F843-4C2E-96F5-5FC3044EFDEF}" srcOrd="10" destOrd="0" presId="urn:microsoft.com/office/officeart/2005/8/layout/list1"/>
    <dgm:cxn modelId="{7617871B-EF3A-4D15-929F-220140571CE6}" type="presParOf" srcId="{47A78576-8574-45E3-8BC1-60A2D4A7F08D}" destId="{DE3A937A-02C2-4165-91B2-66A11FEA8926}" srcOrd="11" destOrd="0" presId="urn:microsoft.com/office/officeart/2005/8/layout/list1"/>
    <dgm:cxn modelId="{22CDDE26-0A6A-4C93-9C58-D3EA7761A98A}" type="presParOf" srcId="{47A78576-8574-45E3-8BC1-60A2D4A7F08D}" destId="{3385A526-8FB4-4A86-8E0F-5A8B8E7258EA}" srcOrd="12" destOrd="0" presId="urn:microsoft.com/office/officeart/2005/8/layout/list1"/>
    <dgm:cxn modelId="{5A69662C-52A6-466D-BF82-DA9CE6751CB0}" type="presParOf" srcId="{3385A526-8FB4-4A86-8E0F-5A8B8E7258EA}" destId="{763EF9D9-9CAF-4B7E-AC2F-1DD308F14B94}" srcOrd="0" destOrd="0" presId="urn:microsoft.com/office/officeart/2005/8/layout/list1"/>
    <dgm:cxn modelId="{DE16437A-CE76-4DA0-B009-02B8C4201376}" type="presParOf" srcId="{3385A526-8FB4-4A86-8E0F-5A8B8E7258EA}" destId="{E715064E-4BC8-4699-96D0-1B82832842DA}" srcOrd="1" destOrd="0" presId="urn:microsoft.com/office/officeart/2005/8/layout/list1"/>
    <dgm:cxn modelId="{B742E2A1-6FA7-46F1-85CE-A57F446305E5}" type="presParOf" srcId="{47A78576-8574-45E3-8BC1-60A2D4A7F08D}" destId="{44DDB853-0476-4C59-86D7-7B63A73F30E2}" srcOrd="13" destOrd="0" presId="urn:microsoft.com/office/officeart/2005/8/layout/list1"/>
    <dgm:cxn modelId="{ABCA388B-C596-4985-8CFF-ED4FA55A85AD}" type="presParOf" srcId="{47A78576-8574-45E3-8BC1-60A2D4A7F08D}" destId="{FCA9D1B9-F1EB-4A77-B90B-66E8E0CA2262}" srcOrd="14" destOrd="0" presId="urn:microsoft.com/office/officeart/2005/8/layout/list1"/>
    <dgm:cxn modelId="{3BFF837C-DB38-48E4-ACE3-11DCAEE9C904}" type="presParOf" srcId="{47A78576-8574-45E3-8BC1-60A2D4A7F08D}" destId="{1AAC2235-E0FD-4EF0-B6ED-5E4F643D52F0}" srcOrd="15" destOrd="0" presId="urn:microsoft.com/office/officeart/2005/8/layout/list1"/>
    <dgm:cxn modelId="{D3FFA87D-99A3-461F-B5F1-E8E3A11C15D0}" type="presParOf" srcId="{47A78576-8574-45E3-8BC1-60A2D4A7F08D}" destId="{0CBD8579-17BD-44A5-8F2F-88435B881BC6}" srcOrd="16" destOrd="0" presId="urn:microsoft.com/office/officeart/2005/8/layout/list1"/>
    <dgm:cxn modelId="{41A4AA96-58B8-47E1-A512-752ED353F6F7}" type="presParOf" srcId="{0CBD8579-17BD-44A5-8F2F-88435B881BC6}" destId="{4C612CDA-715E-4F3F-BB1B-ABBEA82B515C}" srcOrd="0" destOrd="0" presId="urn:microsoft.com/office/officeart/2005/8/layout/list1"/>
    <dgm:cxn modelId="{7A207E9D-450E-4B1E-A7B5-CAFDB3D0408E}" type="presParOf" srcId="{0CBD8579-17BD-44A5-8F2F-88435B881BC6}" destId="{0CB06F60-FC61-4B40-8A1A-1DA525520D37}" srcOrd="1" destOrd="0" presId="urn:microsoft.com/office/officeart/2005/8/layout/list1"/>
    <dgm:cxn modelId="{0CB60745-992E-4EAE-955C-2C0DDA275B42}" type="presParOf" srcId="{47A78576-8574-45E3-8BC1-60A2D4A7F08D}" destId="{EF7E577C-9D8D-42E1-A235-BC22A231C9F9}" srcOrd="17" destOrd="0" presId="urn:microsoft.com/office/officeart/2005/8/layout/list1"/>
    <dgm:cxn modelId="{50237446-13A1-4D14-AF7C-FC0E062A22E1}" type="presParOf" srcId="{47A78576-8574-45E3-8BC1-60A2D4A7F08D}" destId="{64D566E0-89A3-404E-AE50-B2EB9899FFDC}" srcOrd="18" destOrd="0" presId="urn:microsoft.com/office/officeart/2005/8/layout/list1"/>
    <dgm:cxn modelId="{FBBA8041-D8A6-4B90-88C8-16D2CAFD07FC}" type="presParOf" srcId="{47A78576-8574-45E3-8BC1-60A2D4A7F08D}" destId="{26C9E653-9657-4950-B44E-E977D7FD63FB}" srcOrd="19" destOrd="0" presId="urn:microsoft.com/office/officeart/2005/8/layout/list1"/>
    <dgm:cxn modelId="{DE57CBBC-93B7-43D0-9CC5-450E2B9497A0}" type="presParOf" srcId="{47A78576-8574-45E3-8BC1-60A2D4A7F08D}" destId="{09BE5C3D-4638-4A6B-A3C8-C5427ACFE533}" srcOrd="20" destOrd="0" presId="urn:microsoft.com/office/officeart/2005/8/layout/list1"/>
    <dgm:cxn modelId="{B1551DEB-85D9-4818-B3FD-AB9409FAF7F3}" type="presParOf" srcId="{09BE5C3D-4638-4A6B-A3C8-C5427ACFE533}" destId="{B608B44D-C8A3-41E7-93AC-CBA2D1385315}" srcOrd="0" destOrd="0" presId="urn:microsoft.com/office/officeart/2005/8/layout/list1"/>
    <dgm:cxn modelId="{30FFAA09-2C6D-47B1-9B3A-E290FAF93699}" type="presParOf" srcId="{09BE5C3D-4638-4A6B-A3C8-C5427ACFE533}" destId="{B31A6B79-AEC8-4B82-8E08-F1D269446CC5}" srcOrd="1" destOrd="0" presId="urn:microsoft.com/office/officeart/2005/8/layout/list1"/>
    <dgm:cxn modelId="{B6181C79-F073-48D5-9722-311634E31549}" type="presParOf" srcId="{47A78576-8574-45E3-8BC1-60A2D4A7F08D}" destId="{897626C6-F322-4A40-9A04-59C3D3810C26}" srcOrd="21" destOrd="0" presId="urn:microsoft.com/office/officeart/2005/8/layout/list1"/>
    <dgm:cxn modelId="{533FDFD3-40CF-4EBF-9B82-B575899765B9}" type="presParOf" srcId="{47A78576-8574-45E3-8BC1-60A2D4A7F08D}" destId="{0D027719-7EA2-4DC6-8A49-0924EC7AE64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FB634E-8654-458E-974D-6E520B2A9F3B}"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BA2BED0C-2245-4116-9FBA-D7D18B662586}">
      <dgm:prSet phldrT="[Text]"/>
      <dgm:spPr/>
      <dgm:t>
        <a:bodyPr/>
        <a:lstStyle/>
        <a:p>
          <a:pPr algn="ctr"/>
          <a:r>
            <a:rPr lang="en-US" b="1" i="0" dirty="0" smtClean="0"/>
            <a:t>Loss of a child or spouse</a:t>
          </a:r>
          <a:endParaRPr lang="en-US" b="1" i="0" dirty="0"/>
        </a:p>
      </dgm:t>
    </dgm:pt>
    <dgm:pt modelId="{E2CE5B98-90BA-4DAD-8644-3FD0E688BB99}" type="parTrans" cxnId="{0F1C659C-85CB-44B2-9C13-88958F737A12}">
      <dgm:prSet/>
      <dgm:spPr/>
      <dgm:t>
        <a:bodyPr/>
        <a:lstStyle/>
        <a:p>
          <a:endParaRPr lang="en-US"/>
        </a:p>
      </dgm:t>
    </dgm:pt>
    <dgm:pt modelId="{710A0786-DF89-40A9-A66B-791D75B8F8AD}" type="sibTrans" cxnId="{0F1C659C-85CB-44B2-9C13-88958F737A12}">
      <dgm:prSet/>
      <dgm:spPr/>
      <dgm:t>
        <a:bodyPr/>
        <a:lstStyle/>
        <a:p>
          <a:endParaRPr lang="en-US"/>
        </a:p>
      </dgm:t>
    </dgm:pt>
    <dgm:pt modelId="{66BC5056-D0A0-46F1-9B09-4EA7F44E58DC}">
      <dgm:prSet/>
      <dgm:spPr/>
      <dgm:t>
        <a:bodyPr/>
        <a:lstStyle/>
        <a:p>
          <a:pPr algn="ctr"/>
          <a:r>
            <a:rPr lang="en-US" b="1" i="0" dirty="0" smtClean="0"/>
            <a:t>Holocaust</a:t>
          </a:r>
          <a:endParaRPr lang="en-US" b="1" i="0" dirty="0"/>
        </a:p>
      </dgm:t>
    </dgm:pt>
    <dgm:pt modelId="{625D6803-F15E-41B1-8EAC-9498454095A3}" type="parTrans" cxnId="{BE63275A-FD8D-4C01-9EB8-65B9970FBCA0}">
      <dgm:prSet/>
      <dgm:spPr/>
      <dgm:t>
        <a:bodyPr/>
        <a:lstStyle/>
        <a:p>
          <a:endParaRPr lang="en-US"/>
        </a:p>
      </dgm:t>
    </dgm:pt>
    <dgm:pt modelId="{1358390D-072F-42AA-8F4D-9BDB5135B94D}" type="sibTrans" cxnId="{BE63275A-FD8D-4C01-9EB8-65B9970FBCA0}">
      <dgm:prSet/>
      <dgm:spPr/>
      <dgm:t>
        <a:bodyPr/>
        <a:lstStyle/>
        <a:p>
          <a:endParaRPr lang="en-US"/>
        </a:p>
      </dgm:t>
    </dgm:pt>
    <dgm:pt modelId="{4243B690-3FD7-4A3B-BC99-D791547B0DD5}">
      <dgm:prSet/>
      <dgm:spPr/>
      <dgm:t>
        <a:bodyPr/>
        <a:lstStyle/>
        <a:p>
          <a:pPr algn="ctr"/>
          <a:r>
            <a:rPr lang="en-US" b="1" i="0" dirty="0" smtClean="0"/>
            <a:t>Victim of domestic violence</a:t>
          </a:r>
          <a:endParaRPr lang="en-US" b="1" i="0" dirty="0"/>
        </a:p>
      </dgm:t>
    </dgm:pt>
    <dgm:pt modelId="{43716318-E298-4EDB-8A0A-95E0FF6E7A30}" type="parTrans" cxnId="{7D4555B1-F5CD-4388-AD34-4385966937E4}">
      <dgm:prSet/>
      <dgm:spPr/>
      <dgm:t>
        <a:bodyPr/>
        <a:lstStyle/>
        <a:p>
          <a:endParaRPr lang="en-US"/>
        </a:p>
      </dgm:t>
    </dgm:pt>
    <dgm:pt modelId="{A53B6D73-C964-4A50-932E-CB0E872826BD}" type="sibTrans" cxnId="{7D4555B1-F5CD-4388-AD34-4385966937E4}">
      <dgm:prSet/>
      <dgm:spPr/>
      <dgm:t>
        <a:bodyPr/>
        <a:lstStyle/>
        <a:p>
          <a:endParaRPr lang="en-US"/>
        </a:p>
      </dgm:t>
    </dgm:pt>
    <dgm:pt modelId="{E59D82DF-EB00-4B36-BD29-854FFB391D94}">
      <dgm:prSet/>
      <dgm:spPr/>
      <dgm:t>
        <a:bodyPr/>
        <a:lstStyle/>
        <a:p>
          <a:pPr algn="ctr"/>
          <a:r>
            <a:rPr lang="en-US" b="1" i="0" dirty="0" smtClean="0"/>
            <a:t>Victim of sexual abuse</a:t>
          </a:r>
          <a:endParaRPr lang="en-US" b="1" i="0" dirty="0"/>
        </a:p>
      </dgm:t>
    </dgm:pt>
    <dgm:pt modelId="{140B5A8A-BA13-401D-89B0-CA47440ECBBB}" type="parTrans" cxnId="{846132FC-3D87-4D7D-A568-153D6F371E58}">
      <dgm:prSet/>
      <dgm:spPr/>
      <dgm:t>
        <a:bodyPr/>
        <a:lstStyle/>
        <a:p>
          <a:endParaRPr lang="en-US"/>
        </a:p>
      </dgm:t>
    </dgm:pt>
    <dgm:pt modelId="{1AD18A56-EA2B-4D72-95B5-E970E09AFEF5}" type="sibTrans" cxnId="{846132FC-3D87-4D7D-A568-153D6F371E58}">
      <dgm:prSet/>
      <dgm:spPr/>
      <dgm:t>
        <a:bodyPr/>
        <a:lstStyle/>
        <a:p>
          <a:endParaRPr lang="en-US"/>
        </a:p>
      </dgm:t>
    </dgm:pt>
    <dgm:pt modelId="{075D0449-47A6-4EF9-9415-323918EF3088}">
      <dgm:prSet/>
      <dgm:spPr/>
      <dgm:t>
        <a:bodyPr/>
        <a:lstStyle/>
        <a:p>
          <a:pPr algn="ctr"/>
          <a:r>
            <a:rPr lang="en-US" b="1" i="0" dirty="0" smtClean="0"/>
            <a:t>Traumatic accidents such as train, plane crashes etc.</a:t>
          </a:r>
          <a:endParaRPr lang="en-US" b="1" i="0" dirty="0"/>
        </a:p>
      </dgm:t>
    </dgm:pt>
    <dgm:pt modelId="{950E0A0D-CF78-4047-AA42-B6B7B289D42A}" type="parTrans" cxnId="{CBE27CE1-9049-4792-B538-0C3DB905122D}">
      <dgm:prSet/>
      <dgm:spPr/>
      <dgm:t>
        <a:bodyPr/>
        <a:lstStyle/>
        <a:p>
          <a:endParaRPr lang="en-US"/>
        </a:p>
      </dgm:t>
    </dgm:pt>
    <dgm:pt modelId="{EF3ABB2D-5DC6-4134-9CC6-6552E9923D3E}" type="sibTrans" cxnId="{CBE27CE1-9049-4792-B538-0C3DB905122D}">
      <dgm:prSet/>
      <dgm:spPr/>
      <dgm:t>
        <a:bodyPr/>
        <a:lstStyle/>
        <a:p>
          <a:endParaRPr lang="en-US"/>
        </a:p>
      </dgm:t>
    </dgm:pt>
    <dgm:pt modelId="{E0D3EDE1-8FEE-467E-92F3-2E489D012A1A}">
      <dgm:prSet/>
      <dgm:spPr/>
      <dgm:t>
        <a:bodyPr/>
        <a:lstStyle/>
        <a:p>
          <a:pPr algn="ctr"/>
          <a:r>
            <a:rPr lang="en-US" b="1" i="0" dirty="0" smtClean="0"/>
            <a:t>Military war experience</a:t>
          </a:r>
        </a:p>
      </dgm:t>
    </dgm:pt>
    <dgm:pt modelId="{C1669E83-7D03-42AD-ACCF-485A476CC327}" type="parTrans" cxnId="{6FF815D5-E579-4B18-A733-D44A0263AC85}">
      <dgm:prSet/>
      <dgm:spPr/>
      <dgm:t>
        <a:bodyPr/>
        <a:lstStyle/>
        <a:p>
          <a:endParaRPr lang="en-US"/>
        </a:p>
      </dgm:t>
    </dgm:pt>
    <dgm:pt modelId="{B381A189-A3BE-418B-BD04-BC15C4EC61F7}" type="sibTrans" cxnId="{6FF815D5-E579-4B18-A733-D44A0263AC85}">
      <dgm:prSet/>
      <dgm:spPr/>
      <dgm:t>
        <a:bodyPr/>
        <a:lstStyle/>
        <a:p>
          <a:endParaRPr lang="en-US"/>
        </a:p>
      </dgm:t>
    </dgm:pt>
    <dgm:pt modelId="{7A99A953-C549-4568-B118-48511143219C}">
      <dgm:prSet/>
      <dgm:spPr/>
      <dgm:t>
        <a:bodyPr/>
        <a:lstStyle/>
        <a:p>
          <a:pPr algn="ctr"/>
          <a:r>
            <a:rPr lang="en-US" b="1" i="0" dirty="0" smtClean="0"/>
            <a:t>Other</a:t>
          </a:r>
          <a:endParaRPr lang="en-US" b="1" i="0" dirty="0"/>
        </a:p>
      </dgm:t>
    </dgm:pt>
    <dgm:pt modelId="{8E2781A4-412C-47D2-8881-5C60CF73DDD5}" type="parTrans" cxnId="{069A1471-52BD-46E6-B8C2-2BEF2643C369}">
      <dgm:prSet/>
      <dgm:spPr/>
      <dgm:t>
        <a:bodyPr/>
        <a:lstStyle/>
        <a:p>
          <a:endParaRPr lang="en-US"/>
        </a:p>
      </dgm:t>
    </dgm:pt>
    <dgm:pt modelId="{9BB71709-1599-40B6-B0DD-C18F74BDF238}" type="sibTrans" cxnId="{069A1471-52BD-46E6-B8C2-2BEF2643C369}">
      <dgm:prSet/>
      <dgm:spPr/>
      <dgm:t>
        <a:bodyPr/>
        <a:lstStyle/>
        <a:p>
          <a:endParaRPr lang="en-US"/>
        </a:p>
      </dgm:t>
    </dgm:pt>
    <dgm:pt modelId="{0C1AC903-C34C-4253-98CF-133BC6D8D6EB}" type="pres">
      <dgm:prSet presAssocID="{72FB634E-8654-458E-974D-6E520B2A9F3B}" presName="linear" presStyleCnt="0">
        <dgm:presLayoutVars>
          <dgm:animLvl val="lvl"/>
          <dgm:resizeHandles val="exact"/>
        </dgm:presLayoutVars>
      </dgm:prSet>
      <dgm:spPr/>
      <dgm:t>
        <a:bodyPr/>
        <a:lstStyle/>
        <a:p>
          <a:endParaRPr lang="en-US"/>
        </a:p>
      </dgm:t>
    </dgm:pt>
    <dgm:pt modelId="{227521C9-8766-46DE-BEC6-212B1A2B8DC8}" type="pres">
      <dgm:prSet presAssocID="{BA2BED0C-2245-4116-9FBA-D7D18B662586}" presName="parentText" presStyleLbl="node1" presStyleIdx="0" presStyleCnt="7">
        <dgm:presLayoutVars>
          <dgm:chMax val="0"/>
          <dgm:bulletEnabled val="1"/>
        </dgm:presLayoutVars>
      </dgm:prSet>
      <dgm:spPr/>
      <dgm:t>
        <a:bodyPr/>
        <a:lstStyle/>
        <a:p>
          <a:endParaRPr lang="en-US"/>
        </a:p>
      </dgm:t>
    </dgm:pt>
    <dgm:pt modelId="{2CC0ED91-5F19-4616-BF1E-2AC041EC4958}" type="pres">
      <dgm:prSet presAssocID="{710A0786-DF89-40A9-A66B-791D75B8F8AD}" presName="spacer" presStyleCnt="0"/>
      <dgm:spPr/>
      <dgm:t>
        <a:bodyPr/>
        <a:lstStyle/>
        <a:p>
          <a:endParaRPr lang="en-US"/>
        </a:p>
      </dgm:t>
    </dgm:pt>
    <dgm:pt modelId="{3F72645D-2B8E-47D9-9C1D-D3304BCF61D3}" type="pres">
      <dgm:prSet presAssocID="{66BC5056-D0A0-46F1-9B09-4EA7F44E58DC}" presName="parentText" presStyleLbl="node1" presStyleIdx="1" presStyleCnt="7">
        <dgm:presLayoutVars>
          <dgm:chMax val="0"/>
          <dgm:bulletEnabled val="1"/>
        </dgm:presLayoutVars>
      </dgm:prSet>
      <dgm:spPr/>
      <dgm:t>
        <a:bodyPr/>
        <a:lstStyle/>
        <a:p>
          <a:endParaRPr lang="en-US"/>
        </a:p>
      </dgm:t>
    </dgm:pt>
    <dgm:pt modelId="{E72E10F9-4864-4492-A04E-4BD696BB00DD}" type="pres">
      <dgm:prSet presAssocID="{1358390D-072F-42AA-8F4D-9BDB5135B94D}" presName="spacer" presStyleCnt="0"/>
      <dgm:spPr/>
      <dgm:t>
        <a:bodyPr/>
        <a:lstStyle/>
        <a:p>
          <a:endParaRPr lang="en-US"/>
        </a:p>
      </dgm:t>
    </dgm:pt>
    <dgm:pt modelId="{A5F46407-A330-4136-93D0-4E7417232AE6}" type="pres">
      <dgm:prSet presAssocID="{4243B690-3FD7-4A3B-BC99-D791547B0DD5}" presName="parentText" presStyleLbl="node1" presStyleIdx="2" presStyleCnt="7">
        <dgm:presLayoutVars>
          <dgm:chMax val="0"/>
          <dgm:bulletEnabled val="1"/>
        </dgm:presLayoutVars>
      </dgm:prSet>
      <dgm:spPr/>
      <dgm:t>
        <a:bodyPr/>
        <a:lstStyle/>
        <a:p>
          <a:endParaRPr lang="en-US"/>
        </a:p>
      </dgm:t>
    </dgm:pt>
    <dgm:pt modelId="{69757054-35DE-4966-A6A4-6B6412EADBF7}" type="pres">
      <dgm:prSet presAssocID="{A53B6D73-C964-4A50-932E-CB0E872826BD}" presName="spacer" presStyleCnt="0"/>
      <dgm:spPr/>
      <dgm:t>
        <a:bodyPr/>
        <a:lstStyle/>
        <a:p>
          <a:endParaRPr lang="en-US"/>
        </a:p>
      </dgm:t>
    </dgm:pt>
    <dgm:pt modelId="{0D7D6C7A-C2C4-461A-A0A8-DECF6366F3F3}" type="pres">
      <dgm:prSet presAssocID="{E59D82DF-EB00-4B36-BD29-854FFB391D94}" presName="parentText" presStyleLbl="node1" presStyleIdx="3" presStyleCnt="7">
        <dgm:presLayoutVars>
          <dgm:chMax val="0"/>
          <dgm:bulletEnabled val="1"/>
        </dgm:presLayoutVars>
      </dgm:prSet>
      <dgm:spPr/>
      <dgm:t>
        <a:bodyPr/>
        <a:lstStyle/>
        <a:p>
          <a:endParaRPr lang="en-US"/>
        </a:p>
      </dgm:t>
    </dgm:pt>
    <dgm:pt modelId="{93593E0F-278D-4EBC-A936-DC7685B09B7E}" type="pres">
      <dgm:prSet presAssocID="{1AD18A56-EA2B-4D72-95B5-E970E09AFEF5}" presName="spacer" presStyleCnt="0"/>
      <dgm:spPr/>
      <dgm:t>
        <a:bodyPr/>
        <a:lstStyle/>
        <a:p>
          <a:endParaRPr lang="en-US"/>
        </a:p>
      </dgm:t>
    </dgm:pt>
    <dgm:pt modelId="{9EEB570A-53F1-4294-B6BF-96DC05C9722A}" type="pres">
      <dgm:prSet presAssocID="{075D0449-47A6-4EF9-9415-323918EF3088}" presName="parentText" presStyleLbl="node1" presStyleIdx="4" presStyleCnt="7">
        <dgm:presLayoutVars>
          <dgm:chMax val="0"/>
          <dgm:bulletEnabled val="1"/>
        </dgm:presLayoutVars>
      </dgm:prSet>
      <dgm:spPr/>
      <dgm:t>
        <a:bodyPr/>
        <a:lstStyle/>
        <a:p>
          <a:endParaRPr lang="en-US"/>
        </a:p>
      </dgm:t>
    </dgm:pt>
    <dgm:pt modelId="{DA662C5E-F942-4652-9383-A64E500C2762}" type="pres">
      <dgm:prSet presAssocID="{EF3ABB2D-5DC6-4134-9CC6-6552E9923D3E}" presName="spacer" presStyleCnt="0"/>
      <dgm:spPr/>
      <dgm:t>
        <a:bodyPr/>
        <a:lstStyle/>
        <a:p>
          <a:endParaRPr lang="en-US"/>
        </a:p>
      </dgm:t>
    </dgm:pt>
    <dgm:pt modelId="{E28AFD91-FFAC-4F84-B580-1170EE5D0D20}" type="pres">
      <dgm:prSet presAssocID="{E0D3EDE1-8FEE-467E-92F3-2E489D012A1A}" presName="parentText" presStyleLbl="node1" presStyleIdx="5" presStyleCnt="7">
        <dgm:presLayoutVars>
          <dgm:chMax val="0"/>
          <dgm:bulletEnabled val="1"/>
        </dgm:presLayoutVars>
      </dgm:prSet>
      <dgm:spPr/>
      <dgm:t>
        <a:bodyPr/>
        <a:lstStyle/>
        <a:p>
          <a:endParaRPr lang="en-US"/>
        </a:p>
      </dgm:t>
    </dgm:pt>
    <dgm:pt modelId="{22075BCC-52DD-4695-8611-D9D719CEE3C9}" type="pres">
      <dgm:prSet presAssocID="{B381A189-A3BE-418B-BD04-BC15C4EC61F7}" presName="spacer" presStyleCnt="0"/>
      <dgm:spPr/>
      <dgm:t>
        <a:bodyPr/>
        <a:lstStyle/>
        <a:p>
          <a:endParaRPr lang="en-US"/>
        </a:p>
      </dgm:t>
    </dgm:pt>
    <dgm:pt modelId="{97DF12A3-9D61-4D90-92B6-F8F2D271C7EF}" type="pres">
      <dgm:prSet presAssocID="{7A99A953-C549-4568-B118-48511143219C}" presName="parentText" presStyleLbl="node1" presStyleIdx="6" presStyleCnt="7">
        <dgm:presLayoutVars>
          <dgm:chMax val="0"/>
          <dgm:bulletEnabled val="1"/>
        </dgm:presLayoutVars>
      </dgm:prSet>
      <dgm:spPr/>
      <dgm:t>
        <a:bodyPr/>
        <a:lstStyle/>
        <a:p>
          <a:endParaRPr lang="en-US"/>
        </a:p>
      </dgm:t>
    </dgm:pt>
  </dgm:ptLst>
  <dgm:cxnLst>
    <dgm:cxn modelId="{846132FC-3D87-4D7D-A568-153D6F371E58}" srcId="{72FB634E-8654-458E-974D-6E520B2A9F3B}" destId="{E59D82DF-EB00-4B36-BD29-854FFB391D94}" srcOrd="3" destOrd="0" parTransId="{140B5A8A-BA13-401D-89B0-CA47440ECBBB}" sibTransId="{1AD18A56-EA2B-4D72-95B5-E970E09AFEF5}"/>
    <dgm:cxn modelId="{BE63275A-FD8D-4C01-9EB8-65B9970FBCA0}" srcId="{72FB634E-8654-458E-974D-6E520B2A9F3B}" destId="{66BC5056-D0A0-46F1-9B09-4EA7F44E58DC}" srcOrd="1" destOrd="0" parTransId="{625D6803-F15E-41B1-8EAC-9498454095A3}" sibTransId="{1358390D-072F-42AA-8F4D-9BDB5135B94D}"/>
    <dgm:cxn modelId="{7D4555B1-F5CD-4388-AD34-4385966937E4}" srcId="{72FB634E-8654-458E-974D-6E520B2A9F3B}" destId="{4243B690-3FD7-4A3B-BC99-D791547B0DD5}" srcOrd="2" destOrd="0" parTransId="{43716318-E298-4EDB-8A0A-95E0FF6E7A30}" sibTransId="{A53B6D73-C964-4A50-932E-CB0E872826BD}"/>
    <dgm:cxn modelId="{6FF815D5-E579-4B18-A733-D44A0263AC85}" srcId="{72FB634E-8654-458E-974D-6E520B2A9F3B}" destId="{E0D3EDE1-8FEE-467E-92F3-2E489D012A1A}" srcOrd="5" destOrd="0" parTransId="{C1669E83-7D03-42AD-ACCF-485A476CC327}" sibTransId="{B381A189-A3BE-418B-BD04-BC15C4EC61F7}"/>
    <dgm:cxn modelId="{EF19077C-B70B-4849-931A-8305D3D7F423}" type="presOf" srcId="{7A99A953-C549-4568-B118-48511143219C}" destId="{97DF12A3-9D61-4D90-92B6-F8F2D271C7EF}" srcOrd="0" destOrd="0" presId="urn:microsoft.com/office/officeart/2005/8/layout/vList2"/>
    <dgm:cxn modelId="{C5EF5800-2DA8-4E2E-BA69-E2BBA5986BF0}" type="presOf" srcId="{E59D82DF-EB00-4B36-BD29-854FFB391D94}" destId="{0D7D6C7A-C2C4-461A-A0A8-DECF6366F3F3}" srcOrd="0" destOrd="0" presId="urn:microsoft.com/office/officeart/2005/8/layout/vList2"/>
    <dgm:cxn modelId="{488CA395-5884-45B9-BD05-6FB6A48DB0C4}" type="presOf" srcId="{BA2BED0C-2245-4116-9FBA-D7D18B662586}" destId="{227521C9-8766-46DE-BEC6-212B1A2B8DC8}" srcOrd="0" destOrd="0" presId="urn:microsoft.com/office/officeart/2005/8/layout/vList2"/>
    <dgm:cxn modelId="{8C5193D2-3499-44A7-9554-0637C31A32FB}" type="presOf" srcId="{E0D3EDE1-8FEE-467E-92F3-2E489D012A1A}" destId="{E28AFD91-FFAC-4F84-B580-1170EE5D0D20}" srcOrd="0" destOrd="0" presId="urn:microsoft.com/office/officeart/2005/8/layout/vList2"/>
    <dgm:cxn modelId="{E0599322-E3A7-4235-9811-8CD43B454616}" type="presOf" srcId="{075D0449-47A6-4EF9-9415-323918EF3088}" destId="{9EEB570A-53F1-4294-B6BF-96DC05C9722A}" srcOrd="0" destOrd="0" presId="urn:microsoft.com/office/officeart/2005/8/layout/vList2"/>
    <dgm:cxn modelId="{A2AE181B-285F-4CEB-825B-2F5BD17032CB}" type="presOf" srcId="{4243B690-3FD7-4A3B-BC99-D791547B0DD5}" destId="{A5F46407-A330-4136-93D0-4E7417232AE6}" srcOrd="0" destOrd="0" presId="urn:microsoft.com/office/officeart/2005/8/layout/vList2"/>
    <dgm:cxn modelId="{421E69A9-FFFE-42A2-AC3D-B2EC42839743}" type="presOf" srcId="{66BC5056-D0A0-46F1-9B09-4EA7F44E58DC}" destId="{3F72645D-2B8E-47D9-9C1D-D3304BCF61D3}" srcOrd="0" destOrd="0" presId="urn:microsoft.com/office/officeart/2005/8/layout/vList2"/>
    <dgm:cxn modelId="{CBE27CE1-9049-4792-B538-0C3DB905122D}" srcId="{72FB634E-8654-458E-974D-6E520B2A9F3B}" destId="{075D0449-47A6-4EF9-9415-323918EF3088}" srcOrd="4" destOrd="0" parTransId="{950E0A0D-CF78-4047-AA42-B6B7B289D42A}" sibTransId="{EF3ABB2D-5DC6-4134-9CC6-6552E9923D3E}"/>
    <dgm:cxn modelId="{0F1C659C-85CB-44B2-9C13-88958F737A12}" srcId="{72FB634E-8654-458E-974D-6E520B2A9F3B}" destId="{BA2BED0C-2245-4116-9FBA-D7D18B662586}" srcOrd="0" destOrd="0" parTransId="{E2CE5B98-90BA-4DAD-8644-3FD0E688BB99}" sibTransId="{710A0786-DF89-40A9-A66B-791D75B8F8AD}"/>
    <dgm:cxn modelId="{0BE622B1-3897-4BAC-948C-CD2ED8F5DEDD}" type="presOf" srcId="{72FB634E-8654-458E-974D-6E520B2A9F3B}" destId="{0C1AC903-C34C-4253-98CF-133BC6D8D6EB}" srcOrd="0" destOrd="0" presId="urn:microsoft.com/office/officeart/2005/8/layout/vList2"/>
    <dgm:cxn modelId="{069A1471-52BD-46E6-B8C2-2BEF2643C369}" srcId="{72FB634E-8654-458E-974D-6E520B2A9F3B}" destId="{7A99A953-C549-4568-B118-48511143219C}" srcOrd="6" destOrd="0" parTransId="{8E2781A4-412C-47D2-8881-5C60CF73DDD5}" sibTransId="{9BB71709-1599-40B6-B0DD-C18F74BDF238}"/>
    <dgm:cxn modelId="{277251A7-B183-45C8-87AA-D533620107F7}" type="presParOf" srcId="{0C1AC903-C34C-4253-98CF-133BC6D8D6EB}" destId="{227521C9-8766-46DE-BEC6-212B1A2B8DC8}" srcOrd="0" destOrd="0" presId="urn:microsoft.com/office/officeart/2005/8/layout/vList2"/>
    <dgm:cxn modelId="{D0068491-9985-4ED3-A07B-FAA85CD47B59}" type="presParOf" srcId="{0C1AC903-C34C-4253-98CF-133BC6D8D6EB}" destId="{2CC0ED91-5F19-4616-BF1E-2AC041EC4958}" srcOrd="1" destOrd="0" presId="urn:microsoft.com/office/officeart/2005/8/layout/vList2"/>
    <dgm:cxn modelId="{A95D9015-F3DD-4A4E-B4D4-17FCF259F243}" type="presParOf" srcId="{0C1AC903-C34C-4253-98CF-133BC6D8D6EB}" destId="{3F72645D-2B8E-47D9-9C1D-D3304BCF61D3}" srcOrd="2" destOrd="0" presId="urn:microsoft.com/office/officeart/2005/8/layout/vList2"/>
    <dgm:cxn modelId="{E663E5DC-168D-439A-A85A-6D2EBDDA2157}" type="presParOf" srcId="{0C1AC903-C34C-4253-98CF-133BC6D8D6EB}" destId="{E72E10F9-4864-4492-A04E-4BD696BB00DD}" srcOrd="3" destOrd="0" presId="urn:microsoft.com/office/officeart/2005/8/layout/vList2"/>
    <dgm:cxn modelId="{35524646-DF95-493F-8DF8-F5263AF22208}" type="presParOf" srcId="{0C1AC903-C34C-4253-98CF-133BC6D8D6EB}" destId="{A5F46407-A330-4136-93D0-4E7417232AE6}" srcOrd="4" destOrd="0" presId="urn:microsoft.com/office/officeart/2005/8/layout/vList2"/>
    <dgm:cxn modelId="{3B785859-75FA-4C8D-AF27-034857DC095D}" type="presParOf" srcId="{0C1AC903-C34C-4253-98CF-133BC6D8D6EB}" destId="{69757054-35DE-4966-A6A4-6B6412EADBF7}" srcOrd="5" destOrd="0" presId="urn:microsoft.com/office/officeart/2005/8/layout/vList2"/>
    <dgm:cxn modelId="{786E8ABB-7AF5-402D-8591-C7A4EBF4A3D0}" type="presParOf" srcId="{0C1AC903-C34C-4253-98CF-133BC6D8D6EB}" destId="{0D7D6C7A-C2C4-461A-A0A8-DECF6366F3F3}" srcOrd="6" destOrd="0" presId="urn:microsoft.com/office/officeart/2005/8/layout/vList2"/>
    <dgm:cxn modelId="{4AA7BB61-0090-4042-8266-D239718A9653}" type="presParOf" srcId="{0C1AC903-C34C-4253-98CF-133BC6D8D6EB}" destId="{93593E0F-278D-4EBC-A936-DC7685B09B7E}" srcOrd="7" destOrd="0" presId="urn:microsoft.com/office/officeart/2005/8/layout/vList2"/>
    <dgm:cxn modelId="{1C466671-6406-4713-9002-53CE66C84A35}" type="presParOf" srcId="{0C1AC903-C34C-4253-98CF-133BC6D8D6EB}" destId="{9EEB570A-53F1-4294-B6BF-96DC05C9722A}" srcOrd="8" destOrd="0" presId="urn:microsoft.com/office/officeart/2005/8/layout/vList2"/>
    <dgm:cxn modelId="{056CDB4B-7C27-46E0-B803-26B52E6B0902}" type="presParOf" srcId="{0C1AC903-C34C-4253-98CF-133BC6D8D6EB}" destId="{DA662C5E-F942-4652-9383-A64E500C2762}" srcOrd="9" destOrd="0" presId="urn:microsoft.com/office/officeart/2005/8/layout/vList2"/>
    <dgm:cxn modelId="{7DBEF324-F2E4-45A1-AF8D-D6923A2739C0}" type="presParOf" srcId="{0C1AC903-C34C-4253-98CF-133BC6D8D6EB}" destId="{E28AFD91-FFAC-4F84-B580-1170EE5D0D20}" srcOrd="10" destOrd="0" presId="urn:microsoft.com/office/officeart/2005/8/layout/vList2"/>
    <dgm:cxn modelId="{54404BB2-F93A-4FB6-81EB-83B84F03A02E}" type="presParOf" srcId="{0C1AC903-C34C-4253-98CF-133BC6D8D6EB}" destId="{22075BCC-52DD-4695-8611-D9D719CEE3C9}" srcOrd="11" destOrd="0" presId="urn:microsoft.com/office/officeart/2005/8/layout/vList2"/>
    <dgm:cxn modelId="{11F99A15-7DEE-4E6A-98D6-0A22F1486148}" type="presParOf" srcId="{0C1AC903-C34C-4253-98CF-133BC6D8D6EB}" destId="{97DF12A3-9D61-4D90-92B6-F8F2D271C7E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EAD768-FC24-49C4-B5D5-753278A05A71}" type="doc">
      <dgm:prSet loTypeId="urn:microsoft.com/office/officeart/2008/layout/AlternatingPictureCircles" loCatId="picture" qsTypeId="urn:microsoft.com/office/officeart/2005/8/quickstyle/simple1" qsCatId="simple" csTypeId="urn:microsoft.com/office/officeart/2005/8/colors/accent4_2" csCatId="accent4" phldr="1"/>
      <dgm:spPr/>
      <dgm:t>
        <a:bodyPr/>
        <a:lstStyle/>
        <a:p>
          <a:endParaRPr lang="en-US"/>
        </a:p>
      </dgm:t>
    </dgm:pt>
    <dgm:pt modelId="{B78010BF-46FE-463C-9459-F90F784646E9}">
      <dgm:prSet phldrT="[Text]"/>
      <dgm:spPr/>
      <dgm:t>
        <a:bodyPr/>
        <a:lstStyle/>
        <a:p>
          <a:r>
            <a:rPr lang="en-US" dirty="0" smtClean="0"/>
            <a:t>Principles of TIC</a:t>
          </a:r>
          <a:endParaRPr lang="en-US" dirty="0"/>
        </a:p>
      </dgm:t>
    </dgm:pt>
    <dgm:pt modelId="{82AE6ACE-DD67-4223-9701-FB5548020783}" type="parTrans" cxnId="{1C5DE224-85F3-4153-9FAC-7F80E80F5D7E}">
      <dgm:prSet/>
      <dgm:spPr/>
      <dgm:t>
        <a:bodyPr/>
        <a:lstStyle/>
        <a:p>
          <a:endParaRPr lang="en-US"/>
        </a:p>
      </dgm:t>
    </dgm:pt>
    <dgm:pt modelId="{92280094-DE7F-4999-A84B-9947A551338A}" type="sibTrans" cxnId="{1C5DE224-85F3-4153-9FAC-7F80E80F5D7E}">
      <dgm:prSet/>
      <dgm:spPr/>
      <dgm:t>
        <a:bodyPr/>
        <a:lstStyle/>
        <a:p>
          <a:endParaRPr lang="en-US"/>
        </a:p>
      </dgm:t>
    </dgm:pt>
    <dgm:pt modelId="{F586F54E-27F3-44C0-B4AA-570CA6026CF9}">
      <dgm:prSet phldrT="[Text]"/>
      <dgm:spPr/>
      <dgm:t>
        <a:bodyPr/>
        <a:lstStyle/>
        <a:p>
          <a:r>
            <a:rPr lang="en-US" dirty="0" smtClean="0"/>
            <a:t>Safety</a:t>
          </a:r>
          <a:endParaRPr lang="en-US" dirty="0"/>
        </a:p>
      </dgm:t>
    </dgm:pt>
    <dgm:pt modelId="{D0BBBA42-E1DE-4637-B10F-CC73962F4BBE}" type="parTrans" cxnId="{10F97D85-F99D-472E-B3C3-FBD545E5ACCB}">
      <dgm:prSet/>
      <dgm:spPr/>
      <dgm:t>
        <a:bodyPr/>
        <a:lstStyle/>
        <a:p>
          <a:endParaRPr lang="en-US"/>
        </a:p>
      </dgm:t>
    </dgm:pt>
    <dgm:pt modelId="{DC287F07-2EC5-4A71-B317-7FB95554630E}" type="sibTrans" cxnId="{10F97D85-F99D-472E-B3C3-FBD545E5ACCB}">
      <dgm:prSet/>
      <dgm:spPr/>
      <dgm:t>
        <a:bodyPr/>
        <a:lstStyle/>
        <a:p>
          <a:endParaRPr lang="en-US"/>
        </a:p>
      </dgm:t>
    </dgm:pt>
    <dgm:pt modelId="{EDB5B8CD-7D0C-4112-A490-0D0850B1D39E}">
      <dgm:prSet phldrT="[Text]"/>
      <dgm:spPr/>
      <dgm:t>
        <a:bodyPr/>
        <a:lstStyle/>
        <a:p>
          <a:r>
            <a:rPr lang="en-US" dirty="0" smtClean="0"/>
            <a:t>Trustworthiness</a:t>
          </a:r>
          <a:endParaRPr lang="en-US" dirty="0"/>
        </a:p>
      </dgm:t>
    </dgm:pt>
    <dgm:pt modelId="{9F6D5FF9-0574-4963-A881-D66047410563}" type="parTrans" cxnId="{4E3A576B-E913-427E-9001-F230C5F092FD}">
      <dgm:prSet/>
      <dgm:spPr/>
      <dgm:t>
        <a:bodyPr/>
        <a:lstStyle/>
        <a:p>
          <a:endParaRPr lang="en-US"/>
        </a:p>
      </dgm:t>
    </dgm:pt>
    <dgm:pt modelId="{E1E6CEFC-99A5-467C-8D78-F24015292577}" type="sibTrans" cxnId="{4E3A576B-E913-427E-9001-F230C5F092FD}">
      <dgm:prSet/>
      <dgm:spPr/>
      <dgm:t>
        <a:bodyPr/>
        <a:lstStyle/>
        <a:p>
          <a:endParaRPr lang="en-US"/>
        </a:p>
      </dgm:t>
    </dgm:pt>
    <dgm:pt modelId="{11209DAB-4CB3-41A9-876D-F7D12661C2F9}">
      <dgm:prSet phldrT="[Text]"/>
      <dgm:spPr/>
      <dgm:t>
        <a:bodyPr/>
        <a:lstStyle/>
        <a:p>
          <a:r>
            <a:rPr lang="en-US" dirty="0" smtClean="0"/>
            <a:t>Choice</a:t>
          </a:r>
          <a:endParaRPr lang="en-US" dirty="0"/>
        </a:p>
      </dgm:t>
    </dgm:pt>
    <dgm:pt modelId="{13B03A2E-2ED3-4A99-B1FA-744AC64736EA}" type="parTrans" cxnId="{1EE4B594-949F-4C7D-AF89-BE01AA296953}">
      <dgm:prSet/>
      <dgm:spPr/>
      <dgm:t>
        <a:bodyPr/>
        <a:lstStyle/>
        <a:p>
          <a:endParaRPr lang="en-US"/>
        </a:p>
      </dgm:t>
    </dgm:pt>
    <dgm:pt modelId="{B79EC6D8-A93B-41F0-BA1C-7160F7002C90}" type="sibTrans" cxnId="{1EE4B594-949F-4C7D-AF89-BE01AA296953}">
      <dgm:prSet/>
      <dgm:spPr/>
      <dgm:t>
        <a:bodyPr/>
        <a:lstStyle/>
        <a:p>
          <a:endParaRPr lang="en-US"/>
        </a:p>
      </dgm:t>
    </dgm:pt>
    <dgm:pt modelId="{0BE0576A-039E-4146-AA08-1A28E59F2E0B}">
      <dgm:prSet phldrT="[Text]"/>
      <dgm:spPr/>
      <dgm:t>
        <a:bodyPr/>
        <a:lstStyle/>
        <a:p>
          <a:r>
            <a:rPr lang="en-US" dirty="0" smtClean="0"/>
            <a:t>Collaboration</a:t>
          </a:r>
          <a:endParaRPr lang="en-US" dirty="0"/>
        </a:p>
      </dgm:t>
    </dgm:pt>
    <dgm:pt modelId="{7A8B96BD-9132-4FC8-826E-168769EF1C1A}" type="parTrans" cxnId="{10BCC453-C04C-44FB-9E51-0E295E70CA64}">
      <dgm:prSet/>
      <dgm:spPr/>
      <dgm:t>
        <a:bodyPr/>
        <a:lstStyle/>
        <a:p>
          <a:endParaRPr lang="en-US"/>
        </a:p>
      </dgm:t>
    </dgm:pt>
    <dgm:pt modelId="{965BB900-3BCB-4035-9341-AC1A51D94079}" type="sibTrans" cxnId="{10BCC453-C04C-44FB-9E51-0E295E70CA64}">
      <dgm:prSet/>
      <dgm:spPr/>
      <dgm:t>
        <a:bodyPr/>
        <a:lstStyle/>
        <a:p>
          <a:endParaRPr lang="en-US"/>
        </a:p>
      </dgm:t>
    </dgm:pt>
    <dgm:pt modelId="{00F93CCC-A50B-4B2A-8A6C-29A1801E7623}">
      <dgm:prSet phldrT="[Text]"/>
      <dgm:spPr/>
      <dgm:t>
        <a:bodyPr/>
        <a:lstStyle/>
        <a:p>
          <a:r>
            <a:rPr lang="en-US" dirty="0" smtClean="0"/>
            <a:t>Empowerment</a:t>
          </a:r>
          <a:endParaRPr lang="en-US" dirty="0"/>
        </a:p>
      </dgm:t>
    </dgm:pt>
    <dgm:pt modelId="{AEF6F197-2A45-4EED-B886-5FBDE9A8A3A0}" type="parTrans" cxnId="{8EAD47A9-C187-4AEC-A73B-AAD38ED67C29}">
      <dgm:prSet/>
      <dgm:spPr/>
      <dgm:t>
        <a:bodyPr/>
        <a:lstStyle/>
        <a:p>
          <a:endParaRPr lang="en-US"/>
        </a:p>
      </dgm:t>
    </dgm:pt>
    <dgm:pt modelId="{9EA55EA5-576D-45EE-ADB7-E27B5EBA7E6B}" type="sibTrans" cxnId="{8EAD47A9-C187-4AEC-A73B-AAD38ED67C29}">
      <dgm:prSet/>
      <dgm:spPr/>
      <dgm:t>
        <a:bodyPr/>
        <a:lstStyle/>
        <a:p>
          <a:endParaRPr lang="en-US"/>
        </a:p>
      </dgm:t>
    </dgm:pt>
    <dgm:pt modelId="{8108CE94-8A8F-478F-89DD-23F8F3FAD307}" type="pres">
      <dgm:prSet presAssocID="{13EAD768-FC24-49C4-B5D5-753278A05A71}" presName="Name0" presStyleCnt="0">
        <dgm:presLayoutVars>
          <dgm:chMax/>
          <dgm:chPref/>
          <dgm:dir/>
        </dgm:presLayoutVars>
      </dgm:prSet>
      <dgm:spPr/>
      <dgm:t>
        <a:bodyPr/>
        <a:lstStyle/>
        <a:p>
          <a:endParaRPr lang="en-US"/>
        </a:p>
      </dgm:t>
    </dgm:pt>
    <dgm:pt modelId="{57D04F95-7B85-4C1B-8A1D-9CAB66C6854C}" type="pres">
      <dgm:prSet presAssocID="{B78010BF-46FE-463C-9459-F90F784646E9}" presName="composite" presStyleCnt="0"/>
      <dgm:spPr/>
    </dgm:pt>
    <dgm:pt modelId="{41731907-06ED-4F83-B06C-AAD009507EBD}" type="pres">
      <dgm:prSet presAssocID="{B78010BF-46FE-463C-9459-F90F784646E9}" presName="Accent" presStyleLbl="alignNode1" presStyleIdx="0" presStyleCnt="1">
        <dgm:presLayoutVars>
          <dgm:chMax val="0"/>
          <dgm:chPref val="0"/>
        </dgm:presLayoutVars>
      </dgm:prSet>
      <dgm:spPr/>
    </dgm:pt>
    <dgm:pt modelId="{270162C3-48CF-402F-8F25-BBD4D1E548AA}" type="pres">
      <dgm:prSet presAssocID="{B78010BF-46FE-463C-9459-F90F784646E9}" presName="Image" presStyleLbl="bgImgPlace1" presStyleIdx="0" presStyleCnt="1">
        <dgm:presLayoutVars>
          <dgm:chMax val="0"/>
          <dgm:chPref val="0"/>
          <dgm:bulletEnabled val="1"/>
        </dgm:presLayoutVars>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DF4ABF44-E451-46F4-AF1F-61A507983E3D}" type="pres">
      <dgm:prSet presAssocID="{B78010BF-46FE-463C-9459-F90F784646E9}" presName="Parent" presStyleLbl="fgAccFollowNode1" presStyleIdx="0" presStyleCnt="1">
        <dgm:presLayoutVars>
          <dgm:chMax val="0"/>
          <dgm:chPref val="0"/>
          <dgm:bulletEnabled val="1"/>
        </dgm:presLayoutVars>
      </dgm:prSet>
      <dgm:spPr/>
      <dgm:t>
        <a:bodyPr/>
        <a:lstStyle/>
        <a:p>
          <a:endParaRPr lang="en-US"/>
        </a:p>
      </dgm:t>
    </dgm:pt>
    <dgm:pt modelId="{B3918D40-533C-43EF-91ED-5A3BCC5C552C}" type="pres">
      <dgm:prSet presAssocID="{B78010BF-46FE-463C-9459-F90F784646E9}" presName="Space" presStyleCnt="0">
        <dgm:presLayoutVars>
          <dgm:chMax val="0"/>
          <dgm:chPref val="0"/>
        </dgm:presLayoutVars>
      </dgm:prSet>
      <dgm:spPr/>
    </dgm:pt>
  </dgm:ptLst>
  <dgm:cxnLst>
    <dgm:cxn modelId="{FF024167-0B90-4454-A559-AAFA592B0E10}" type="presOf" srcId="{F586F54E-27F3-44C0-B4AA-570CA6026CF9}" destId="{DF4ABF44-E451-46F4-AF1F-61A507983E3D}" srcOrd="0" destOrd="1" presId="urn:microsoft.com/office/officeart/2008/layout/AlternatingPictureCircles"/>
    <dgm:cxn modelId="{A3B38B0C-FC37-4882-B6AB-68B2FDFADF70}" type="presOf" srcId="{0BE0576A-039E-4146-AA08-1A28E59F2E0B}" destId="{DF4ABF44-E451-46F4-AF1F-61A507983E3D}" srcOrd="0" destOrd="4" presId="urn:microsoft.com/office/officeart/2008/layout/AlternatingPictureCircles"/>
    <dgm:cxn modelId="{8EAD47A9-C187-4AEC-A73B-AAD38ED67C29}" srcId="{B78010BF-46FE-463C-9459-F90F784646E9}" destId="{00F93CCC-A50B-4B2A-8A6C-29A1801E7623}" srcOrd="4" destOrd="0" parTransId="{AEF6F197-2A45-4EED-B886-5FBDE9A8A3A0}" sibTransId="{9EA55EA5-576D-45EE-ADB7-E27B5EBA7E6B}"/>
    <dgm:cxn modelId="{2597A54E-4F82-43F4-A67A-2A665EDA22CA}" type="presOf" srcId="{B78010BF-46FE-463C-9459-F90F784646E9}" destId="{DF4ABF44-E451-46F4-AF1F-61A507983E3D}" srcOrd="0" destOrd="0" presId="urn:microsoft.com/office/officeart/2008/layout/AlternatingPictureCircles"/>
    <dgm:cxn modelId="{10BCC453-C04C-44FB-9E51-0E295E70CA64}" srcId="{B78010BF-46FE-463C-9459-F90F784646E9}" destId="{0BE0576A-039E-4146-AA08-1A28E59F2E0B}" srcOrd="3" destOrd="0" parTransId="{7A8B96BD-9132-4FC8-826E-168769EF1C1A}" sibTransId="{965BB900-3BCB-4035-9341-AC1A51D94079}"/>
    <dgm:cxn modelId="{4E3A576B-E913-427E-9001-F230C5F092FD}" srcId="{B78010BF-46FE-463C-9459-F90F784646E9}" destId="{EDB5B8CD-7D0C-4112-A490-0D0850B1D39E}" srcOrd="1" destOrd="0" parTransId="{9F6D5FF9-0574-4963-A881-D66047410563}" sibTransId="{E1E6CEFC-99A5-467C-8D78-F24015292577}"/>
    <dgm:cxn modelId="{2DBBE707-73C5-45D2-A236-695D36DB49DD}" type="presOf" srcId="{00F93CCC-A50B-4B2A-8A6C-29A1801E7623}" destId="{DF4ABF44-E451-46F4-AF1F-61A507983E3D}" srcOrd="0" destOrd="5" presId="urn:microsoft.com/office/officeart/2008/layout/AlternatingPictureCircles"/>
    <dgm:cxn modelId="{10F97D85-F99D-472E-B3C3-FBD545E5ACCB}" srcId="{B78010BF-46FE-463C-9459-F90F784646E9}" destId="{F586F54E-27F3-44C0-B4AA-570CA6026CF9}" srcOrd="0" destOrd="0" parTransId="{D0BBBA42-E1DE-4637-B10F-CC73962F4BBE}" sibTransId="{DC287F07-2EC5-4A71-B317-7FB95554630E}"/>
    <dgm:cxn modelId="{44E2BF5C-6DCF-4C6C-939B-B18E747F9E23}" type="presOf" srcId="{13EAD768-FC24-49C4-B5D5-753278A05A71}" destId="{8108CE94-8A8F-478F-89DD-23F8F3FAD307}" srcOrd="0" destOrd="0" presId="urn:microsoft.com/office/officeart/2008/layout/AlternatingPictureCircles"/>
    <dgm:cxn modelId="{2A900207-C5A4-433E-BA90-56981428F5E3}" type="presOf" srcId="{EDB5B8CD-7D0C-4112-A490-0D0850B1D39E}" destId="{DF4ABF44-E451-46F4-AF1F-61A507983E3D}" srcOrd="0" destOrd="2" presId="urn:microsoft.com/office/officeart/2008/layout/AlternatingPictureCircles"/>
    <dgm:cxn modelId="{1EE4B594-949F-4C7D-AF89-BE01AA296953}" srcId="{B78010BF-46FE-463C-9459-F90F784646E9}" destId="{11209DAB-4CB3-41A9-876D-F7D12661C2F9}" srcOrd="2" destOrd="0" parTransId="{13B03A2E-2ED3-4A99-B1FA-744AC64736EA}" sibTransId="{B79EC6D8-A93B-41F0-BA1C-7160F7002C90}"/>
    <dgm:cxn modelId="{1C5DE224-85F3-4153-9FAC-7F80E80F5D7E}" srcId="{13EAD768-FC24-49C4-B5D5-753278A05A71}" destId="{B78010BF-46FE-463C-9459-F90F784646E9}" srcOrd="0" destOrd="0" parTransId="{82AE6ACE-DD67-4223-9701-FB5548020783}" sibTransId="{92280094-DE7F-4999-A84B-9947A551338A}"/>
    <dgm:cxn modelId="{E4147C0D-7078-4C8E-A7B0-2ECE317B4DFD}" type="presOf" srcId="{11209DAB-4CB3-41A9-876D-F7D12661C2F9}" destId="{DF4ABF44-E451-46F4-AF1F-61A507983E3D}" srcOrd="0" destOrd="3" presId="urn:microsoft.com/office/officeart/2008/layout/AlternatingPictureCircles"/>
    <dgm:cxn modelId="{366465B2-59AE-4C9E-BA58-F4B1CC948A73}" type="presParOf" srcId="{8108CE94-8A8F-478F-89DD-23F8F3FAD307}" destId="{57D04F95-7B85-4C1B-8A1D-9CAB66C6854C}" srcOrd="0" destOrd="0" presId="urn:microsoft.com/office/officeart/2008/layout/AlternatingPictureCircles"/>
    <dgm:cxn modelId="{BD382AB7-94E0-416B-83B8-59B9E7871C16}" type="presParOf" srcId="{57D04F95-7B85-4C1B-8A1D-9CAB66C6854C}" destId="{41731907-06ED-4F83-B06C-AAD009507EBD}" srcOrd="0" destOrd="0" presId="urn:microsoft.com/office/officeart/2008/layout/AlternatingPictureCircles"/>
    <dgm:cxn modelId="{D323D6DC-2F86-4834-9FF6-208846E1DC69}" type="presParOf" srcId="{57D04F95-7B85-4C1B-8A1D-9CAB66C6854C}" destId="{270162C3-48CF-402F-8F25-BBD4D1E548AA}" srcOrd="1" destOrd="0" presId="urn:microsoft.com/office/officeart/2008/layout/AlternatingPictureCircles"/>
    <dgm:cxn modelId="{F120B0B4-9CFF-4730-805F-30AE2B106319}" type="presParOf" srcId="{57D04F95-7B85-4C1B-8A1D-9CAB66C6854C}" destId="{DF4ABF44-E451-46F4-AF1F-61A507983E3D}" srcOrd="2" destOrd="0" presId="urn:microsoft.com/office/officeart/2008/layout/AlternatingPictureCircles"/>
    <dgm:cxn modelId="{89A3425E-E6B7-4E4B-8705-D5960A182388}" type="presParOf" srcId="{57D04F95-7B85-4C1B-8A1D-9CAB66C6854C}" destId="{B3918D40-533C-43EF-91ED-5A3BCC5C552C}"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49BAD7-F3F6-4AD2-BE2E-8261025DE255}" type="doc">
      <dgm:prSet loTypeId="urn:microsoft.com/office/officeart/2005/8/layout/hProcess9" loCatId="process" qsTypeId="urn:microsoft.com/office/officeart/2005/8/quickstyle/simple1" qsCatId="simple" csTypeId="urn:microsoft.com/office/officeart/2005/8/colors/colorful2" csCatId="colorful" phldr="1"/>
      <dgm:spPr/>
    </dgm:pt>
    <dgm:pt modelId="{40E657C2-6613-46A3-BD9B-7BDE3FB60A01}">
      <dgm:prSet phldrT="[Text]"/>
      <dgm:spPr/>
      <dgm:t>
        <a:bodyPr/>
        <a:lstStyle/>
        <a:p>
          <a:r>
            <a:rPr lang="en-US" dirty="0" smtClean="0"/>
            <a:t>Stop</a:t>
          </a:r>
          <a:endParaRPr lang="en-US" dirty="0"/>
        </a:p>
      </dgm:t>
    </dgm:pt>
    <dgm:pt modelId="{466059A3-4F48-4B5C-BFB5-180E18F06641}" type="parTrans" cxnId="{E2297389-C630-4E0A-B35D-BBA600A67A19}">
      <dgm:prSet/>
      <dgm:spPr/>
      <dgm:t>
        <a:bodyPr/>
        <a:lstStyle/>
        <a:p>
          <a:endParaRPr lang="en-US"/>
        </a:p>
      </dgm:t>
    </dgm:pt>
    <dgm:pt modelId="{2EC76D4D-7D19-45CE-A6E8-46E8BC60BD1E}" type="sibTrans" cxnId="{E2297389-C630-4E0A-B35D-BBA600A67A19}">
      <dgm:prSet/>
      <dgm:spPr/>
      <dgm:t>
        <a:bodyPr/>
        <a:lstStyle/>
        <a:p>
          <a:endParaRPr lang="en-US"/>
        </a:p>
      </dgm:t>
    </dgm:pt>
    <dgm:pt modelId="{6F670019-0E30-454D-ADF6-730B875E9292}">
      <dgm:prSet phldrT="[Text]"/>
      <dgm:spPr>
        <a:solidFill>
          <a:schemeClr val="accent6"/>
        </a:solidFill>
      </dgm:spPr>
      <dgm:t>
        <a:bodyPr/>
        <a:lstStyle/>
        <a:p>
          <a:r>
            <a:rPr lang="en-US" dirty="0" smtClean="0"/>
            <a:t>Identify</a:t>
          </a:r>
          <a:endParaRPr lang="en-US" dirty="0"/>
        </a:p>
      </dgm:t>
    </dgm:pt>
    <dgm:pt modelId="{5FE53BD0-11B1-4E61-AA7F-FDFC22809113}" type="parTrans" cxnId="{3477DCC6-CD9F-4A73-B4E4-A64D52562C6B}">
      <dgm:prSet/>
      <dgm:spPr/>
      <dgm:t>
        <a:bodyPr/>
        <a:lstStyle/>
        <a:p>
          <a:endParaRPr lang="en-US"/>
        </a:p>
      </dgm:t>
    </dgm:pt>
    <dgm:pt modelId="{BB47534A-0EE3-4BC2-A3CC-3D39383128E5}" type="sibTrans" cxnId="{3477DCC6-CD9F-4A73-B4E4-A64D52562C6B}">
      <dgm:prSet/>
      <dgm:spPr/>
      <dgm:t>
        <a:bodyPr/>
        <a:lstStyle/>
        <a:p>
          <a:endParaRPr lang="en-US"/>
        </a:p>
      </dgm:t>
    </dgm:pt>
    <dgm:pt modelId="{9D1AC6EB-917D-448A-BD6F-3FA2DA081C23}">
      <dgm:prSet phldrT="[Text]"/>
      <dgm:spPr/>
      <dgm:t>
        <a:bodyPr/>
        <a:lstStyle/>
        <a:p>
          <a:r>
            <a:rPr lang="en-US" dirty="0" smtClean="0"/>
            <a:t>Action</a:t>
          </a:r>
          <a:endParaRPr lang="en-US" dirty="0"/>
        </a:p>
      </dgm:t>
    </dgm:pt>
    <dgm:pt modelId="{133568E8-BF38-466F-A263-B4E0C2101E7D}" type="parTrans" cxnId="{F41E4942-6A45-457F-A318-09BDE24048F6}">
      <dgm:prSet/>
      <dgm:spPr/>
      <dgm:t>
        <a:bodyPr/>
        <a:lstStyle/>
        <a:p>
          <a:endParaRPr lang="en-US"/>
        </a:p>
      </dgm:t>
    </dgm:pt>
    <dgm:pt modelId="{9117D127-5CB4-4CB6-B3A1-F25333E4F0D4}" type="sibTrans" cxnId="{F41E4942-6A45-457F-A318-09BDE24048F6}">
      <dgm:prSet/>
      <dgm:spPr/>
      <dgm:t>
        <a:bodyPr/>
        <a:lstStyle/>
        <a:p>
          <a:endParaRPr lang="en-US"/>
        </a:p>
      </dgm:t>
    </dgm:pt>
    <dgm:pt modelId="{EE94BBC8-3871-4D0C-978F-DD9A8DCCB5AE}" type="pres">
      <dgm:prSet presAssocID="{CE49BAD7-F3F6-4AD2-BE2E-8261025DE255}" presName="CompostProcess" presStyleCnt="0">
        <dgm:presLayoutVars>
          <dgm:dir/>
          <dgm:resizeHandles val="exact"/>
        </dgm:presLayoutVars>
      </dgm:prSet>
      <dgm:spPr/>
    </dgm:pt>
    <dgm:pt modelId="{EF55A0A7-C136-4629-9D39-72717668CA0C}" type="pres">
      <dgm:prSet presAssocID="{CE49BAD7-F3F6-4AD2-BE2E-8261025DE255}" presName="arrow" presStyleLbl="bgShp" presStyleIdx="0" presStyleCnt="1"/>
      <dgm:spPr/>
    </dgm:pt>
    <dgm:pt modelId="{D7DF97E7-D90B-41B0-B6FD-48E07145796F}" type="pres">
      <dgm:prSet presAssocID="{CE49BAD7-F3F6-4AD2-BE2E-8261025DE255}" presName="linearProcess" presStyleCnt="0"/>
      <dgm:spPr/>
    </dgm:pt>
    <dgm:pt modelId="{9865B3A3-9F97-4B9A-8557-577FF4B36E45}" type="pres">
      <dgm:prSet presAssocID="{40E657C2-6613-46A3-BD9B-7BDE3FB60A01}" presName="textNode" presStyleLbl="node1" presStyleIdx="0" presStyleCnt="3">
        <dgm:presLayoutVars>
          <dgm:bulletEnabled val="1"/>
        </dgm:presLayoutVars>
      </dgm:prSet>
      <dgm:spPr/>
      <dgm:t>
        <a:bodyPr/>
        <a:lstStyle/>
        <a:p>
          <a:endParaRPr lang="en-US"/>
        </a:p>
      </dgm:t>
    </dgm:pt>
    <dgm:pt modelId="{397CF4D8-14BA-4A6F-B7A7-2E7E146ACB10}" type="pres">
      <dgm:prSet presAssocID="{2EC76D4D-7D19-45CE-A6E8-46E8BC60BD1E}" presName="sibTrans" presStyleCnt="0"/>
      <dgm:spPr/>
    </dgm:pt>
    <dgm:pt modelId="{44A4BD8D-AB99-4C54-A537-D649ED04270F}" type="pres">
      <dgm:prSet presAssocID="{6F670019-0E30-454D-ADF6-730B875E9292}" presName="textNode" presStyleLbl="node1" presStyleIdx="1" presStyleCnt="3">
        <dgm:presLayoutVars>
          <dgm:bulletEnabled val="1"/>
        </dgm:presLayoutVars>
      </dgm:prSet>
      <dgm:spPr/>
      <dgm:t>
        <a:bodyPr/>
        <a:lstStyle/>
        <a:p>
          <a:endParaRPr lang="en-US"/>
        </a:p>
      </dgm:t>
    </dgm:pt>
    <dgm:pt modelId="{91E7F103-FDB5-455C-9D92-2DC2B3C8DA24}" type="pres">
      <dgm:prSet presAssocID="{BB47534A-0EE3-4BC2-A3CC-3D39383128E5}" presName="sibTrans" presStyleCnt="0"/>
      <dgm:spPr/>
    </dgm:pt>
    <dgm:pt modelId="{CFD7B10D-1AFF-4ED6-93DF-37767800E85E}" type="pres">
      <dgm:prSet presAssocID="{9D1AC6EB-917D-448A-BD6F-3FA2DA081C23}" presName="textNode" presStyleLbl="node1" presStyleIdx="2" presStyleCnt="3">
        <dgm:presLayoutVars>
          <dgm:bulletEnabled val="1"/>
        </dgm:presLayoutVars>
      </dgm:prSet>
      <dgm:spPr/>
      <dgm:t>
        <a:bodyPr/>
        <a:lstStyle/>
        <a:p>
          <a:endParaRPr lang="en-US"/>
        </a:p>
      </dgm:t>
    </dgm:pt>
  </dgm:ptLst>
  <dgm:cxnLst>
    <dgm:cxn modelId="{E2297389-C630-4E0A-B35D-BBA600A67A19}" srcId="{CE49BAD7-F3F6-4AD2-BE2E-8261025DE255}" destId="{40E657C2-6613-46A3-BD9B-7BDE3FB60A01}" srcOrd="0" destOrd="0" parTransId="{466059A3-4F48-4B5C-BFB5-180E18F06641}" sibTransId="{2EC76D4D-7D19-45CE-A6E8-46E8BC60BD1E}"/>
    <dgm:cxn modelId="{3477DCC6-CD9F-4A73-B4E4-A64D52562C6B}" srcId="{CE49BAD7-F3F6-4AD2-BE2E-8261025DE255}" destId="{6F670019-0E30-454D-ADF6-730B875E9292}" srcOrd="1" destOrd="0" parTransId="{5FE53BD0-11B1-4E61-AA7F-FDFC22809113}" sibTransId="{BB47534A-0EE3-4BC2-A3CC-3D39383128E5}"/>
    <dgm:cxn modelId="{4009CE1E-95D6-4A79-820A-30CBB36CA6C7}" type="presOf" srcId="{CE49BAD7-F3F6-4AD2-BE2E-8261025DE255}" destId="{EE94BBC8-3871-4D0C-978F-DD9A8DCCB5AE}" srcOrd="0" destOrd="0" presId="urn:microsoft.com/office/officeart/2005/8/layout/hProcess9"/>
    <dgm:cxn modelId="{36E9F4FC-9569-42B7-AFF8-D7FC759C9B4F}" type="presOf" srcId="{9D1AC6EB-917D-448A-BD6F-3FA2DA081C23}" destId="{CFD7B10D-1AFF-4ED6-93DF-37767800E85E}" srcOrd="0" destOrd="0" presId="urn:microsoft.com/office/officeart/2005/8/layout/hProcess9"/>
    <dgm:cxn modelId="{F65D0517-84FD-4126-A019-A04ABF0F56CD}" type="presOf" srcId="{6F670019-0E30-454D-ADF6-730B875E9292}" destId="{44A4BD8D-AB99-4C54-A537-D649ED04270F}" srcOrd="0" destOrd="0" presId="urn:microsoft.com/office/officeart/2005/8/layout/hProcess9"/>
    <dgm:cxn modelId="{B8453FF1-19A7-4200-9810-B25D75C4DAE8}" type="presOf" srcId="{40E657C2-6613-46A3-BD9B-7BDE3FB60A01}" destId="{9865B3A3-9F97-4B9A-8557-577FF4B36E45}" srcOrd="0" destOrd="0" presId="urn:microsoft.com/office/officeart/2005/8/layout/hProcess9"/>
    <dgm:cxn modelId="{F41E4942-6A45-457F-A318-09BDE24048F6}" srcId="{CE49BAD7-F3F6-4AD2-BE2E-8261025DE255}" destId="{9D1AC6EB-917D-448A-BD6F-3FA2DA081C23}" srcOrd="2" destOrd="0" parTransId="{133568E8-BF38-466F-A263-B4E0C2101E7D}" sibTransId="{9117D127-5CB4-4CB6-B3A1-F25333E4F0D4}"/>
    <dgm:cxn modelId="{70D11B1D-B4D8-49DF-8685-38B243A38361}" type="presParOf" srcId="{EE94BBC8-3871-4D0C-978F-DD9A8DCCB5AE}" destId="{EF55A0A7-C136-4629-9D39-72717668CA0C}" srcOrd="0" destOrd="0" presId="urn:microsoft.com/office/officeart/2005/8/layout/hProcess9"/>
    <dgm:cxn modelId="{3AACD060-E405-48F1-9DA4-F40798DB6210}" type="presParOf" srcId="{EE94BBC8-3871-4D0C-978F-DD9A8DCCB5AE}" destId="{D7DF97E7-D90B-41B0-B6FD-48E07145796F}" srcOrd="1" destOrd="0" presId="urn:microsoft.com/office/officeart/2005/8/layout/hProcess9"/>
    <dgm:cxn modelId="{649ABB50-99C6-41A4-8E82-F121AFC71684}" type="presParOf" srcId="{D7DF97E7-D90B-41B0-B6FD-48E07145796F}" destId="{9865B3A3-9F97-4B9A-8557-577FF4B36E45}" srcOrd="0" destOrd="0" presId="urn:microsoft.com/office/officeart/2005/8/layout/hProcess9"/>
    <dgm:cxn modelId="{5C4EB6AD-B017-4DFE-A2FD-FB7E861D8B41}" type="presParOf" srcId="{D7DF97E7-D90B-41B0-B6FD-48E07145796F}" destId="{397CF4D8-14BA-4A6F-B7A7-2E7E146ACB10}" srcOrd="1" destOrd="0" presId="urn:microsoft.com/office/officeart/2005/8/layout/hProcess9"/>
    <dgm:cxn modelId="{23A946E1-583E-46EC-A53D-D19279EFF67C}" type="presParOf" srcId="{D7DF97E7-D90B-41B0-B6FD-48E07145796F}" destId="{44A4BD8D-AB99-4C54-A537-D649ED04270F}" srcOrd="2" destOrd="0" presId="urn:microsoft.com/office/officeart/2005/8/layout/hProcess9"/>
    <dgm:cxn modelId="{D0CBF01A-EE84-4D33-B3AA-54237AD23654}" type="presParOf" srcId="{D7DF97E7-D90B-41B0-B6FD-48E07145796F}" destId="{91E7F103-FDB5-455C-9D92-2DC2B3C8DA24}" srcOrd="3" destOrd="0" presId="urn:microsoft.com/office/officeart/2005/8/layout/hProcess9"/>
    <dgm:cxn modelId="{0A15C8E0-CC08-4EC2-96B7-D627DA34E334}" type="presParOf" srcId="{D7DF97E7-D90B-41B0-B6FD-48E07145796F}" destId="{CFD7B10D-1AFF-4ED6-93DF-37767800E85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40E657C2-6613-46A3-BD9B-7BDE3FB60A01}">
      <dgm:prSet phldrT="[Text]" custT="1"/>
      <dgm:spPr>
        <a:solidFill>
          <a:schemeClr val="bg1"/>
        </a:solidFill>
        <a:ln>
          <a:solidFill>
            <a:schemeClr val="accent2"/>
          </a:solidFill>
        </a:ln>
      </dgm:spPr>
      <dgm:t>
        <a:bodyPr/>
        <a:lstStyle/>
        <a:p>
          <a:r>
            <a:rPr lang="en-US" sz="4000" b="1" dirty="0" smtClean="0">
              <a:solidFill>
                <a:schemeClr val="tx1"/>
              </a:solidFill>
            </a:rPr>
            <a:t>Stop</a:t>
          </a:r>
          <a:endParaRPr lang="en-US" sz="4000" b="1" dirty="0">
            <a:solidFill>
              <a:schemeClr val="tx1"/>
            </a:solidFill>
          </a:endParaRPr>
        </a:p>
      </dgm:t>
    </dgm:pt>
    <dgm:pt modelId="{466059A3-4F48-4B5C-BFB5-180E18F06641}" type="parTrans" cxnId="{E2297389-C630-4E0A-B35D-BBA600A67A19}">
      <dgm:prSet/>
      <dgm:spPr/>
      <dgm:t>
        <a:bodyPr/>
        <a:lstStyle/>
        <a:p>
          <a:endParaRPr lang="en-US"/>
        </a:p>
      </dgm:t>
    </dgm:pt>
    <dgm:pt modelId="{2EC76D4D-7D19-45CE-A6E8-46E8BC60BD1E}" type="sibTrans" cxnId="{E2297389-C630-4E0A-B35D-BBA600A67A19}">
      <dgm:prSet/>
      <dgm:spPr/>
      <dgm:t>
        <a:bodyPr/>
        <a:lstStyle/>
        <a:p>
          <a:endParaRPr lang="en-US"/>
        </a:p>
      </dgm:t>
    </dgm:pt>
    <dgm:pt modelId="{90FC7BEE-7F12-4C7A-8D50-35A8B32D4FB4}">
      <dgm:prSet phldrT="[Text]" custT="1"/>
      <dgm:spPr>
        <a:solidFill>
          <a:schemeClr val="bg1"/>
        </a:solidFill>
        <a:ln>
          <a:solidFill>
            <a:schemeClr val="accent2"/>
          </a:solidFill>
        </a:ln>
      </dgm:spPr>
      <dgm:t>
        <a:bodyPr/>
        <a:lstStyle/>
        <a:p>
          <a:r>
            <a:rPr lang="en-US" sz="2400" dirty="0" smtClean="0">
              <a:solidFill>
                <a:schemeClr val="tx1"/>
              </a:solidFill>
            </a:rPr>
            <a:t>Stop or pause</a:t>
          </a:r>
          <a:endParaRPr lang="en-US" sz="2400" dirty="0">
            <a:solidFill>
              <a:schemeClr val="tx1"/>
            </a:solidFill>
          </a:endParaRPr>
        </a:p>
      </dgm:t>
    </dgm:pt>
    <dgm:pt modelId="{AB7A2DAB-EC9B-4F8C-B1B5-003D1987D4AC}" type="parTrans" cxnId="{4BC00A58-58C1-44D1-B636-48840C5E879A}">
      <dgm:prSet/>
      <dgm:spPr/>
      <dgm:t>
        <a:bodyPr/>
        <a:lstStyle/>
        <a:p>
          <a:endParaRPr lang="en-US"/>
        </a:p>
      </dgm:t>
    </dgm:pt>
    <dgm:pt modelId="{2B350146-63FA-4D76-892C-CA7063E40789}" type="sibTrans" cxnId="{4BC00A58-58C1-44D1-B636-48840C5E879A}">
      <dgm:prSet/>
      <dgm:spPr/>
      <dgm:t>
        <a:bodyPr/>
        <a:lstStyle/>
        <a:p>
          <a:endParaRPr lang="en-US"/>
        </a:p>
      </dgm:t>
    </dgm:pt>
    <dgm:pt modelId="{AC3E3C5B-4202-48A6-8E0C-896B96238737}">
      <dgm:prSet phldrT="[Text]" custT="1"/>
      <dgm:spPr>
        <a:solidFill>
          <a:schemeClr val="bg1"/>
        </a:solidFill>
        <a:ln>
          <a:solidFill>
            <a:schemeClr val="accent2"/>
          </a:solidFill>
        </a:ln>
      </dgm:spPr>
      <dgm:t>
        <a:bodyPr/>
        <a:lstStyle/>
        <a:p>
          <a:r>
            <a:rPr lang="en-US" sz="2400" dirty="0" smtClean="0">
              <a:solidFill>
                <a:schemeClr val="tx1"/>
              </a:solidFill>
            </a:rPr>
            <a:t>Calm yourself</a:t>
          </a:r>
          <a:endParaRPr lang="en-US" sz="2400" dirty="0">
            <a:solidFill>
              <a:schemeClr val="tx1"/>
            </a:solidFill>
          </a:endParaRPr>
        </a:p>
      </dgm:t>
    </dgm:pt>
    <dgm:pt modelId="{2E97B411-3182-4AFE-B67E-C22700E70695}" type="parTrans" cxnId="{19ECD586-1212-434A-89DB-9FC18CD32726}">
      <dgm:prSet/>
      <dgm:spPr/>
      <dgm:t>
        <a:bodyPr/>
        <a:lstStyle/>
        <a:p>
          <a:endParaRPr lang="en-US"/>
        </a:p>
      </dgm:t>
    </dgm:pt>
    <dgm:pt modelId="{5B5042D0-CC97-41C7-BBD7-152D5CAE33BB}" type="sibTrans" cxnId="{19ECD586-1212-434A-89DB-9FC18CD32726}">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8B8AC9DB-3812-44B8-8B59-5AD88A4A8DD8}" type="pres">
      <dgm:prSet presAssocID="{40E657C2-6613-46A3-BD9B-7BDE3FB60A01}" presName="node" presStyleLbl="node1" presStyleIdx="0" presStyleCnt="1" custScaleY="83333">
        <dgm:presLayoutVars>
          <dgm:bulletEnabled val="1"/>
        </dgm:presLayoutVars>
      </dgm:prSet>
      <dgm:spPr/>
      <dgm:t>
        <a:bodyPr/>
        <a:lstStyle/>
        <a:p>
          <a:endParaRPr lang="en-US"/>
        </a:p>
      </dgm:t>
    </dgm:pt>
  </dgm:ptLst>
  <dgm:cxnLst>
    <dgm:cxn modelId="{9A5DA5D3-4ECF-4A6C-83BA-767F943B41C4}" type="presOf" srcId="{40E657C2-6613-46A3-BD9B-7BDE3FB60A01}" destId="{8B8AC9DB-3812-44B8-8B59-5AD88A4A8DD8}" srcOrd="0" destOrd="0" presId="urn:microsoft.com/office/officeart/2005/8/layout/process1"/>
    <dgm:cxn modelId="{BDA402B7-105A-4A21-914D-AB23EC9D1E45}" type="presOf" srcId="{CE49BAD7-F3F6-4AD2-BE2E-8261025DE255}" destId="{2162FB8B-C9A5-4B96-A5DE-A5853863567D}" srcOrd="0" destOrd="0" presId="urn:microsoft.com/office/officeart/2005/8/layout/process1"/>
    <dgm:cxn modelId="{9C858101-BF19-4AD0-83CD-5E111098A318}" type="presOf" srcId="{90FC7BEE-7F12-4C7A-8D50-35A8B32D4FB4}" destId="{8B8AC9DB-3812-44B8-8B59-5AD88A4A8DD8}" srcOrd="0" destOrd="1" presId="urn:microsoft.com/office/officeart/2005/8/layout/process1"/>
    <dgm:cxn modelId="{E2297389-C630-4E0A-B35D-BBA600A67A19}" srcId="{CE49BAD7-F3F6-4AD2-BE2E-8261025DE255}" destId="{40E657C2-6613-46A3-BD9B-7BDE3FB60A01}" srcOrd="0" destOrd="0" parTransId="{466059A3-4F48-4B5C-BFB5-180E18F06641}" sibTransId="{2EC76D4D-7D19-45CE-A6E8-46E8BC60BD1E}"/>
    <dgm:cxn modelId="{CE38D45A-174D-4A34-B29B-864D2F8E65E8}" type="presOf" srcId="{AC3E3C5B-4202-48A6-8E0C-896B96238737}" destId="{8B8AC9DB-3812-44B8-8B59-5AD88A4A8DD8}" srcOrd="0" destOrd="2" presId="urn:microsoft.com/office/officeart/2005/8/layout/process1"/>
    <dgm:cxn modelId="{19ECD586-1212-434A-89DB-9FC18CD32726}" srcId="{40E657C2-6613-46A3-BD9B-7BDE3FB60A01}" destId="{AC3E3C5B-4202-48A6-8E0C-896B96238737}" srcOrd="1" destOrd="0" parTransId="{2E97B411-3182-4AFE-B67E-C22700E70695}" sibTransId="{5B5042D0-CC97-41C7-BBD7-152D5CAE33BB}"/>
    <dgm:cxn modelId="{4BC00A58-58C1-44D1-B636-48840C5E879A}" srcId="{40E657C2-6613-46A3-BD9B-7BDE3FB60A01}" destId="{90FC7BEE-7F12-4C7A-8D50-35A8B32D4FB4}" srcOrd="0" destOrd="0" parTransId="{AB7A2DAB-EC9B-4F8C-B1B5-003D1987D4AC}" sibTransId="{2B350146-63FA-4D76-892C-CA7063E40789}"/>
    <dgm:cxn modelId="{3B2E859C-1E7F-44E2-AB41-38642719B3CA}" type="presParOf" srcId="{2162FB8B-C9A5-4B96-A5DE-A5853863567D}" destId="{8B8AC9DB-3812-44B8-8B59-5AD88A4A8DD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40E657C2-6613-46A3-BD9B-7BDE3FB60A01}">
      <dgm:prSet phldrT="[Text]" custT="1"/>
      <dgm:spPr>
        <a:solidFill>
          <a:schemeClr val="bg1"/>
        </a:solidFill>
        <a:ln>
          <a:solidFill>
            <a:schemeClr val="accent2"/>
          </a:solidFill>
        </a:ln>
      </dgm:spPr>
      <dgm:t>
        <a:bodyPr/>
        <a:lstStyle/>
        <a:p>
          <a:r>
            <a:rPr lang="en-US" sz="4000" b="1" dirty="0" smtClean="0">
              <a:solidFill>
                <a:schemeClr val="tx1"/>
              </a:solidFill>
            </a:rPr>
            <a:t>What are ways to calm yourself?</a:t>
          </a:r>
          <a:endParaRPr lang="en-US" sz="4000" b="1" dirty="0">
            <a:solidFill>
              <a:schemeClr val="tx1"/>
            </a:solidFill>
          </a:endParaRPr>
        </a:p>
      </dgm:t>
    </dgm:pt>
    <dgm:pt modelId="{466059A3-4F48-4B5C-BFB5-180E18F06641}" type="parTrans" cxnId="{E2297389-C630-4E0A-B35D-BBA600A67A19}">
      <dgm:prSet/>
      <dgm:spPr/>
      <dgm:t>
        <a:bodyPr/>
        <a:lstStyle/>
        <a:p>
          <a:endParaRPr lang="en-US"/>
        </a:p>
      </dgm:t>
    </dgm:pt>
    <dgm:pt modelId="{2EC76D4D-7D19-45CE-A6E8-46E8BC60BD1E}" type="sibTrans" cxnId="{E2297389-C630-4E0A-B35D-BBA600A67A19}">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8B8AC9DB-3812-44B8-8B59-5AD88A4A8DD8}" type="pres">
      <dgm:prSet presAssocID="{40E657C2-6613-46A3-BD9B-7BDE3FB60A01}" presName="node" presStyleLbl="node1" presStyleIdx="0" presStyleCnt="1" custScaleY="83333">
        <dgm:presLayoutVars>
          <dgm:bulletEnabled val="1"/>
        </dgm:presLayoutVars>
      </dgm:prSet>
      <dgm:spPr/>
      <dgm:t>
        <a:bodyPr/>
        <a:lstStyle/>
        <a:p>
          <a:endParaRPr lang="en-US"/>
        </a:p>
      </dgm:t>
    </dgm:pt>
  </dgm:ptLst>
  <dgm:cxnLst>
    <dgm:cxn modelId="{076094A9-802E-4B89-9735-C195C0E89D7A}" type="presOf" srcId="{CE49BAD7-F3F6-4AD2-BE2E-8261025DE255}" destId="{2162FB8B-C9A5-4B96-A5DE-A5853863567D}" srcOrd="0" destOrd="0" presId="urn:microsoft.com/office/officeart/2005/8/layout/process1"/>
    <dgm:cxn modelId="{E2297389-C630-4E0A-B35D-BBA600A67A19}" srcId="{CE49BAD7-F3F6-4AD2-BE2E-8261025DE255}" destId="{40E657C2-6613-46A3-BD9B-7BDE3FB60A01}" srcOrd="0" destOrd="0" parTransId="{466059A3-4F48-4B5C-BFB5-180E18F06641}" sibTransId="{2EC76D4D-7D19-45CE-A6E8-46E8BC60BD1E}"/>
    <dgm:cxn modelId="{CA37A991-6DB7-4DC1-A525-BDD11D577606}" type="presOf" srcId="{40E657C2-6613-46A3-BD9B-7BDE3FB60A01}" destId="{8B8AC9DB-3812-44B8-8B59-5AD88A4A8DD8}" srcOrd="0" destOrd="0" presId="urn:microsoft.com/office/officeart/2005/8/layout/process1"/>
    <dgm:cxn modelId="{2F59CA7E-B624-429D-9AEA-9662791786D2}" type="presParOf" srcId="{2162FB8B-C9A5-4B96-A5DE-A5853863567D}" destId="{8B8AC9DB-3812-44B8-8B59-5AD88A4A8DD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6F670019-0E30-454D-ADF6-730B875E9292}">
      <dgm:prSet phldrT="[Text]" custT="1"/>
      <dgm:spPr>
        <a:solidFill>
          <a:schemeClr val="bg1"/>
        </a:solidFill>
        <a:ln>
          <a:solidFill>
            <a:schemeClr val="accent6"/>
          </a:solidFill>
        </a:ln>
      </dgm:spPr>
      <dgm:t>
        <a:bodyPr/>
        <a:lstStyle/>
        <a:p>
          <a:r>
            <a:rPr lang="en-US" sz="4000" b="1" dirty="0" smtClean="0">
              <a:solidFill>
                <a:schemeClr val="tx1"/>
              </a:solidFill>
            </a:rPr>
            <a:t>Identify</a:t>
          </a:r>
          <a:endParaRPr lang="en-US" sz="4000" b="1" dirty="0">
            <a:solidFill>
              <a:schemeClr val="tx1"/>
            </a:solidFill>
          </a:endParaRPr>
        </a:p>
      </dgm:t>
    </dgm:pt>
    <dgm:pt modelId="{5FE53BD0-11B1-4E61-AA7F-FDFC22809113}" type="parTrans" cxnId="{3477DCC6-CD9F-4A73-B4E4-A64D52562C6B}">
      <dgm:prSet/>
      <dgm:spPr/>
      <dgm:t>
        <a:bodyPr/>
        <a:lstStyle/>
        <a:p>
          <a:endParaRPr lang="en-US"/>
        </a:p>
      </dgm:t>
    </dgm:pt>
    <dgm:pt modelId="{BB47534A-0EE3-4BC2-A3CC-3D39383128E5}" type="sibTrans" cxnId="{3477DCC6-CD9F-4A73-B4E4-A64D52562C6B}">
      <dgm:prSet/>
      <dgm:spPr/>
      <dgm:t>
        <a:bodyPr/>
        <a:lstStyle/>
        <a:p>
          <a:endParaRPr lang="en-US"/>
        </a:p>
      </dgm:t>
    </dgm:pt>
    <dgm:pt modelId="{C4B68626-D77B-4374-A8E0-ECAC224157D1}">
      <dgm:prSet phldrT="[Text]" custT="1"/>
      <dgm:spPr>
        <a:solidFill>
          <a:schemeClr val="bg1"/>
        </a:solidFill>
        <a:ln>
          <a:solidFill>
            <a:schemeClr val="accent6"/>
          </a:solidFill>
        </a:ln>
      </dgm:spPr>
      <dgm:t>
        <a:bodyPr/>
        <a:lstStyle/>
        <a:p>
          <a:r>
            <a:rPr lang="en-US" sz="2400" dirty="0" smtClean="0">
              <a:solidFill>
                <a:schemeClr val="tx1"/>
              </a:solidFill>
            </a:rPr>
            <a:t>What </a:t>
          </a:r>
          <a:r>
            <a:rPr lang="en-US" sz="2400" b="1" dirty="0" smtClean="0">
              <a:solidFill>
                <a:schemeClr val="tx1"/>
              </a:solidFill>
            </a:rPr>
            <a:t>need</a:t>
          </a:r>
          <a:r>
            <a:rPr lang="en-US" sz="2400" dirty="0" smtClean="0">
              <a:solidFill>
                <a:schemeClr val="tx1"/>
              </a:solidFill>
            </a:rPr>
            <a:t> or </a:t>
          </a:r>
          <a:r>
            <a:rPr lang="en-US" sz="2400" b="1" dirty="0" smtClean="0">
              <a:solidFill>
                <a:schemeClr val="tx1"/>
              </a:solidFill>
            </a:rPr>
            <a:t>desire</a:t>
          </a:r>
          <a:r>
            <a:rPr lang="en-US" sz="2400" dirty="0" smtClean="0">
              <a:solidFill>
                <a:schemeClr val="tx1"/>
              </a:solidFill>
            </a:rPr>
            <a:t> does the individual have that is not being met?</a:t>
          </a:r>
          <a:endParaRPr lang="en-US" sz="2400" dirty="0">
            <a:solidFill>
              <a:schemeClr val="tx1"/>
            </a:solidFill>
          </a:endParaRPr>
        </a:p>
      </dgm:t>
    </dgm:pt>
    <dgm:pt modelId="{7AD745B3-B9CD-4AA6-95AA-B01CCDF835B8}" type="parTrans" cxnId="{00E1AADD-6350-4C1C-B8BB-2F0EC28C739B}">
      <dgm:prSet/>
      <dgm:spPr/>
      <dgm:t>
        <a:bodyPr/>
        <a:lstStyle/>
        <a:p>
          <a:endParaRPr lang="en-US"/>
        </a:p>
      </dgm:t>
    </dgm:pt>
    <dgm:pt modelId="{1C0C523F-9554-45F9-B7CC-3A8A4D8DF00F}" type="sibTrans" cxnId="{00E1AADD-6350-4C1C-B8BB-2F0EC28C739B}">
      <dgm:prSet/>
      <dgm:spPr/>
      <dgm:t>
        <a:bodyPr/>
        <a:lstStyle/>
        <a:p>
          <a:endParaRPr lang="en-US"/>
        </a:p>
      </dgm:t>
    </dgm:pt>
    <dgm:pt modelId="{D38D5331-ED7D-4BB2-A7EA-D4314C73D63C}">
      <dgm:prSet phldrT="[Text]" custT="1"/>
      <dgm:spPr>
        <a:solidFill>
          <a:schemeClr val="bg1"/>
        </a:solidFill>
        <a:ln>
          <a:solidFill>
            <a:schemeClr val="accent6"/>
          </a:solidFill>
        </a:ln>
      </dgm:spPr>
      <dgm:t>
        <a:bodyPr/>
        <a:lstStyle/>
        <a:p>
          <a:r>
            <a:rPr lang="en-US" sz="2400" dirty="0" smtClean="0">
              <a:solidFill>
                <a:schemeClr val="tx1"/>
              </a:solidFill>
            </a:rPr>
            <a:t>What are the physical, environmental, and emotional triggers?</a:t>
          </a:r>
          <a:endParaRPr lang="en-US" sz="2400" dirty="0">
            <a:solidFill>
              <a:schemeClr val="tx1"/>
            </a:solidFill>
          </a:endParaRPr>
        </a:p>
      </dgm:t>
    </dgm:pt>
    <dgm:pt modelId="{4CCDFDF1-DB4C-4536-8741-512F48306C02}" type="parTrans" cxnId="{F714B749-1029-467B-96E7-2C38202154B4}">
      <dgm:prSet/>
      <dgm:spPr/>
      <dgm:t>
        <a:bodyPr/>
        <a:lstStyle/>
        <a:p>
          <a:endParaRPr lang="en-US"/>
        </a:p>
      </dgm:t>
    </dgm:pt>
    <dgm:pt modelId="{1371D958-E203-44E3-BA11-64A25975CC6B}" type="sibTrans" cxnId="{F714B749-1029-467B-96E7-2C38202154B4}">
      <dgm:prSet/>
      <dgm:spPr/>
      <dgm:t>
        <a:bodyPr/>
        <a:lstStyle/>
        <a:p>
          <a:endParaRPr lang="en-US"/>
        </a:p>
      </dgm:t>
    </dgm:pt>
    <dgm:pt modelId="{A078F67E-E795-433E-831F-F5A04A38921E}">
      <dgm:prSet phldrT="[Text]" custT="1"/>
      <dgm:spPr>
        <a:solidFill>
          <a:schemeClr val="bg1"/>
        </a:solidFill>
        <a:ln>
          <a:solidFill>
            <a:schemeClr val="accent6"/>
          </a:solidFill>
        </a:ln>
      </dgm:spPr>
      <dgm:t>
        <a:bodyPr/>
        <a:lstStyle/>
        <a:p>
          <a:r>
            <a:rPr lang="en-US" sz="2400" dirty="0" smtClean="0">
              <a:solidFill>
                <a:schemeClr val="tx1"/>
              </a:solidFill>
            </a:rPr>
            <a:t>Were other people involved?</a:t>
          </a:r>
          <a:endParaRPr lang="en-US" sz="2400" dirty="0">
            <a:solidFill>
              <a:schemeClr val="tx1"/>
            </a:solidFill>
          </a:endParaRPr>
        </a:p>
      </dgm:t>
    </dgm:pt>
    <dgm:pt modelId="{6E0D5CDC-3422-4A7F-8564-6BACC973EE69}" type="parTrans" cxnId="{AA5B9E72-D7F2-4773-9F9E-231155A7A751}">
      <dgm:prSet/>
      <dgm:spPr/>
      <dgm:t>
        <a:bodyPr/>
        <a:lstStyle/>
        <a:p>
          <a:endParaRPr lang="en-US"/>
        </a:p>
      </dgm:t>
    </dgm:pt>
    <dgm:pt modelId="{F6FEF49E-2139-419A-BCAA-7B7248D11208}" type="sibTrans" cxnId="{AA5B9E72-D7F2-4773-9F9E-231155A7A751}">
      <dgm:prSet/>
      <dgm:spPr/>
      <dgm:t>
        <a:bodyPr/>
        <a:lstStyle/>
        <a:p>
          <a:endParaRPr lang="en-US"/>
        </a:p>
      </dgm:t>
    </dgm:pt>
    <dgm:pt modelId="{A3972330-6554-40BE-86A2-0D59A5DD3DA1}">
      <dgm:prSet phldrT="[Text]" custT="1"/>
      <dgm:spPr>
        <a:solidFill>
          <a:schemeClr val="bg1"/>
        </a:solidFill>
        <a:ln>
          <a:solidFill>
            <a:schemeClr val="accent6"/>
          </a:solidFill>
        </a:ln>
      </dgm:spPr>
      <dgm:t>
        <a:bodyPr/>
        <a:lstStyle/>
        <a:p>
          <a:r>
            <a:rPr lang="en-US" sz="2400" dirty="0" smtClean="0">
              <a:solidFill>
                <a:schemeClr val="tx1"/>
              </a:solidFill>
            </a:rPr>
            <a:t>Is this a new behavior?</a:t>
          </a:r>
          <a:endParaRPr lang="en-US" sz="2400" dirty="0">
            <a:solidFill>
              <a:schemeClr val="tx1"/>
            </a:solidFill>
          </a:endParaRPr>
        </a:p>
      </dgm:t>
    </dgm:pt>
    <dgm:pt modelId="{B38B38AC-D7FC-4347-9F17-56C41E5DB8FC}" type="parTrans" cxnId="{E8977EFD-3F35-45DD-9EA2-856C0CCCEE64}">
      <dgm:prSet/>
      <dgm:spPr/>
      <dgm:t>
        <a:bodyPr/>
        <a:lstStyle/>
        <a:p>
          <a:endParaRPr lang="en-US"/>
        </a:p>
      </dgm:t>
    </dgm:pt>
    <dgm:pt modelId="{5BDA1D80-9BA9-4624-BD22-1DBC837863EB}" type="sibTrans" cxnId="{E8977EFD-3F35-45DD-9EA2-856C0CCCEE64}">
      <dgm:prSet/>
      <dgm:spPr/>
      <dgm:t>
        <a:bodyPr/>
        <a:lstStyle/>
        <a:p>
          <a:endParaRPr lang="en-US"/>
        </a:p>
      </dgm:t>
    </dgm:pt>
    <dgm:pt modelId="{F2183092-01CE-4C8F-BDC9-D1B09B09CD9D}">
      <dgm:prSet phldrT="[Text]" custT="1"/>
      <dgm:spPr>
        <a:solidFill>
          <a:schemeClr val="bg1"/>
        </a:solidFill>
        <a:ln>
          <a:solidFill>
            <a:schemeClr val="accent6"/>
          </a:solidFill>
        </a:ln>
      </dgm:spPr>
      <dgm:t>
        <a:bodyPr/>
        <a:lstStyle/>
        <a:p>
          <a:r>
            <a:rPr lang="en-US" sz="2400" dirty="0" smtClean="0">
              <a:solidFill>
                <a:schemeClr val="tx1"/>
              </a:solidFill>
            </a:rPr>
            <a:t>Are there any patterns that you can see?</a:t>
          </a:r>
          <a:endParaRPr lang="en-US" sz="2400" dirty="0">
            <a:solidFill>
              <a:schemeClr val="tx1"/>
            </a:solidFill>
          </a:endParaRPr>
        </a:p>
      </dgm:t>
    </dgm:pt>
    <dgm:pt modelId="{01378278-5139-4495-A0A7-4C7F51F38C19}" type="parTrans" cxnId="{EC063503-036D-4531-BE66-B1564C80EC1B}">
      <dgm:prSet/>
      <dgm:spPr/>
      <dgm:t>
        <a:bodyPr/>
        <a:lstStyle/>
        <a:p>
          <a:endParaRPr lang="en-US"/>
        </a:p>
      </dgm:t>
    </dgm:pt>
    <dgm:pt modelId="{DF5E6789-60B4-47F7-8E1A-4D43D69D1A5B}" type="sibTrans" cxnId="{EC063503-036D-4531-BE66-B1564C80EC1B}">
      <dgm:prSet/>
      <dgm:spPr/>
      <dgm:t>
        <a:bodyPr/>
        <a:lstStyle/>
        <a:p>
          <a:endParaRPr lang="en-US"/>
        </a:p>
      </dgm:t>
    </dgm:pt>
    <dgm:pt modelId="{6720D3AB-D297-4EBD-8407-F2D608C860DA}">
      <dgm:prSet phldrT="[Text]" custT="1"/>
      <dgm:spPr>
        <a:solidFill>
          <a:schemeClr val="bg1"/>
        </a:solidFill>
        <a:ln>
          <a:solidFill>
            <a:schemeClr val="accent6"/>
          </a:solidFill>
        </a:ln>
      </dgm:spPr>
      <dgm:t>
        <a:bodyPr/>
        <a:lstStyle/>
        <a:p>
          <a:r>
            <a:rPr lang="en-US" sz="2400" dirty="0" smtClean="0">
              <a:solidFill>
                <a:schemeClr val="tx1"/>
              </a:solidFill>
            </a:rPr>
            <a:t>What happened just before the behavior started?</a:t>
          </a:r>
          <a:endParaRPr lang="en-US" sz="2400" dirty="0">
            <a:solidFill>
              <a:schemeClr val="tx1"/>
            </a:solidFill>
          </a:endParaRPr>
        </a:p>
      </dgm:t>
    </dgm:pt>
    <dgm:pt modelId="{3BF808D0-FB06-43BC-9A0F-6693DE38C266}" type="parTrans" cxnId="{B6379034-D2E3-4EB9-9788-980BDAFEB237}">
      <dgm:prSet/>
      <dgm:spPr/>
      <dgm:t>
        <a:bodyPr/>
        <a:lstStyle/>
        <a:p>
          <a:endParaRPr lang="en-US"/>
        </a:p>
      </dgm:t>
    </dgm:pt>
    <dgm:pt modelId="{6EAFECB1-0C0F-49C4-8CA8-2860E3457BB2}" type="sibTrans" cxnId="{B6379034-D2E3-4EB9-9788-980BDAFEB237}">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637A908B-005B-47CA-82F4-D5BDAD152224}" type="pres">
      <dgm:prSet presAssocID="{6F670019-0E30-454D-ADF6-730B875E9292}" presName="node" presStyleLbl="node1" presStyleIdx="0" presStyleCnt="1" custScaleY="83333">
        <dgm:presLayoutVars>
          <dgm:bulletEnabled val="1"/>
        </dgm:presLayoutVars>
      </dgm:prSet>
      <dgm:spPr/>
      <dgm:t>
        <a:bodyPr/>
        <a:lstStyle/>
        <a:p>
          <a:endParaRPr lang="en-US"/>
        </a:p>
      </dgm:t>
    </dgm:pt>
  </dgm:ptLst>
  <dgm:cxnLst>
    <dgm:cxn modelId="{F714B749-1029-467B-96E7-2C38202154B4}" srcId="{6F670019-0E30-454D-ADF6-730B875E9292}" destId="{D38D5331-ED7D-4BB2-A7EA-D4314C73D63C}" srcOrd="2" destOrd="0" parTransId="{4CCDFDF1-DB4C-4536-8741-512F48306C02}" sibTransId="{1371D958-E203-44E3-BA11-64A25975CC6B}"/>
    <dgm:cxn modelId="{AA5B9E72-D7F2-4773-9F9E-231155A7A751}" srcId="{6F670019-0E30-454D-ADF6-730B875E9292}" destId="{A078F67E-E795-433E-831F-F5A04A38921E}" srcOrd="3" destOrd="0" parTransId="{6E0D5CDC-3422-4A7F-8564-6BACC973EE69}" sibTransId="{F6FEF49E-2139-419A-BCAA-7B7248D11208}"/>
    <dgm:cxn modelId="{EEB6BCB6-159C-4E32-9E8B-D1E8D8A7B1B7}" type="presOf" srcId="{F2183092-01CE-4C8F-BDC9-D1B09B09CD9D}" destId="{637A908B-005B-47CA-82F4-D5BDAD152224}" srcOrd="0" destOrd="6" presId="urn:microsoft.com/office/officeart/2005/8/layout/process1"/>
    <dgm:cxn modelId="{00E1AADD-6350-4C1C-B8BB-2F0EC28C739B}" srcId="{6F670019-0E30-454D-ADF6-730B875E9292}" destId="{C4B68626-D77B-4374-A8E0-ECAC224157D1}" srcOrd="0" destOrd="0" parTransId="{7AD745B3-B9CD-4AA6-95AA-B01CCDF835B8}" sibTransId="{1C0C523F-9554-45F9-B7CC-3A8A4D8DF00F}"/>
    <dgm:cxn modelId="{EC063503-036D-4531-BE66-B1564C80EC1B}" srcId="{6F670019-0E30-454D-ADF6-730B875E9292}" destId="{F2183092-01CE-4C8F-BDC9-D1B09B09CD9D}" srcOrd="5" destOrd="0" parTransId="{01378278-5139-4495-A0A7-4C7F51F38C19}" sibTransId="{DF5E6789-60B4-47F7-8E1A-4D43D69D1A5B}"/>
    <dgm:cxn modelId="{6C0421C6-B733-497C-A003-F9EE4FAC25BD}" type="presOf" srcId="{6F670019-0E30-454D-ADF6-730B875E9292}" destId="{637A908B-005B-47CA-82F4-D5BDAD152224}" srcOrd="0" destOrd="0" presId="urn:microsoft.com/office/officeart/2005/8/layout/process1"/>
    <dgm:cxn modelId="{4C488122-87A4-421E-A459-918E7FEAA60F}" type="presOf" srcId="{A078F67E-E795-433E-831F-F5A04A38921E}" destId="{637A908B-005B-47CA-82F4-D5BDAD152224}" srcOrd="0" destOrd="4" presId="urn:microsoft.com/office/officeart/2005/8/layout/process1"/>
    <dgm:cxn modelId="{7435C2B3-36AC-41EF-8CB6-8EBCAFAC71DE}" type="presOf" srcId="{6720D3AB-D297-4EBD-8407-F2D608C860DA}" destId="{637A908B-005B-47CA-82F4-D5BDAD152224}" srcOrd="0" destOrd="2" presId="urn:microsoft.com/office/officeart/2005/8/layout/process1"/>
    <dgm:cxn modelId="{4E731463-DA62-4501-AE4D-A5AA8B105399}" type="presOf" srcId="{D38D5331-ED7D-4BB2-A7EA-D4314C73D63C}" destId="{637A908B-005B-47CA-82F4-D5BDAD152224}" srcOrd="0" destOrd="3" presId="urn:microsoft.com/office/officeart/2005/8/layout/process1"/>
    <dgm:cxn modelId="{E0BECA2E-A63B-462B-A2D1-DB435C63D2CA}" type="presOf" srcId="{CE49BAD7-F3F6-4AD2-BE2E-8261025DE255}" destId="{2162FB8B-C9A5-4B96-A5DE-A5853863567D}" srcOrd="0" destOrd="0" presId="urn:microsoft.com/office/officeart/2005/8/layout/process1"/>
    <dgm:cxn modelId="{3477DCC6-CD9F-4A73-B4E4-A64D52562C6B}" srcId="{CE49BAD7-F3F6-4AD2-BE2E-8261025DE255}" destId="{6F670019-0E30-454D-ADF6-730B875E9292}" srcOrd="0" destOrd="0" parTransId="{5FE53BD0-11B1-4E61-AA7F-FDFC22809113}" sibTransId="{BB47534A-0EE3-4BC2-A3CC-3D39383128E5}"/>
    <dgm:cxn modelId="{B6379034-D2E3-4EB9-9788-980BDAFEB237}" srcId="{6F670019-0E30-454D-ADF6-730B875E9292}" destId="{6720D3AB-D297-4EBD-8407-F2D608C860DA}" srcOrd="1" destOrd="0" parTransId="{3BF808D0-FB06-43BC-9A0F-6693DE38C266}" sibTransId="{6EAFECB1-0C0F-49C4-8CA8-2860E3457BB2}"/>
    <dgm:cxn modelId="{E8977EFD-3F35-45DD-9EA2-856C0CCCEE64}" srcId="{6F670019-0E30-454D-ADF6-730B875E9292}" destId="{A3972330-6554-40BE-86A2-0D59A5DD3DA1}" srcOrd="4" destOrd="0" parTransId="{B38B38AC-D7FC-4347-9F17-56C41E5DB8FC}" sibTransId="{5BDA1D80-9BA9-4624-BD22-1DBC837863EB}"/>
    <dgm:cxn modelId="{A2ACD906-DA33-406A-9B73-23DD9FFE0178}" type="presOf" srcId="{C4B68626-D77B-4374-A8E0-ECAC224157D1}" destId="{637A908B-005B-47CA-82F4-D5BDAD152224}" srcOrd="0" destOrd="1" presId="urn:microsoft.com/office/officeart/2005/8/layout/process1"/>
    <dgm:cxn modelId="{BC04FA89-706F-4C29-A756-2656F0B0A0AE}" type="presOf" srcId="{A3972330-6554-40BE-86A2-0D59A5DD3DA1}" destId="{637A908B-005B-47CA-82F4-D5BDAD152224}" srcOrd="0" destOrd="5" presId="urn:microsoft.com/office/officeart/2005/8/layout/process1"/>
    <dgm:cxn modelId="{C7E35339-CFDB-4B99-B920-3020829EA7B5}" type="presParOf" srcId="{2162FB8B-C9A5-4B96-A5DE-A5853863567D}" destId="{637A908B-005B-47CA-82F4-D5BDAD15222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6F670019-0E30-454D-ADF6-730B875E9292}">
      <dgm:prSet phldrT="[Text]" custT="1"/>
      <dgm:spPr>
        <a:solidFill>
          <a:schemeClr val="bg1"/>
        </a:solidFill>
        <a:ln>
          <a:solidFill>
            <a:schemeClr val="accent6"/>
          </a:solidFill>
        </a:ln>
      </dgm:spPr>
      <dgm:t>
        <a:bodyPr/>
        <a:lstStyle/>
        <a:p>
          <a:r>
            <a:rPr lang="en-US" sz="4000" b="1" dirty="0" smtClean="0">
              <a:solidFill>
                <a:schemeClr val="tx1"/>
              </a:solidFill>
            </a:rPr>
            <a:t>What are some of the common triggers to look for that may be causing a behavior?</a:t>
          </a:r>
        </a:p>
      </dgm:t>
    </dgm:pt>
    <dgm:pt modelId="{5FE53BD0-11B1-4E61-AA7F-FDFC22809113}" type="parTrans" cxnId="{3477DCC6-CD9F-4A73-B4E4-A64D52562C6B}">
      <dgm:prSet/>
      <dgm:spPr/>
      <dgm:t>
        <a:bodyPr/>
        <a:lstStyle/>
        <a:p>
          <a:endParaRPr lang="en-US"/>
        </a:p>
      </dgm:t>
    </dgm:pt>
    <dgm:pt modelId="{BB47534A-0EE3-4BC2-A3CC-3D39383128E5}" type="sibTrans" cxnId="{3477DCC6-CD9F-4A73-B4E4-A64D52562C6B}">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637A908B-005B-47CA-82F4-D5BDAD152224}" type="pres">
      <dgm:prSet presAssocID="{6F670019-0E30-454D-ADF6-730B875E9292}" presName="node" presStyleLbl="node1" presStyleIdx="0" presStyleCnt="1" custScaleY="83333">
        <dgm:presLayoutVars>
          <dgm:bulletEnabled val="1"/>
        </dgm:presLayoutVars>
      </dgm:prSet>
      <dgm:spPr/>
      <dgm:t>
        <a:bodyPr/>
        <a:lstStyle/>
        <a:p>
          <a:endParaRPr lang="en-US"/>
        </a:p>
      </dgm:t>
    </dgm:pt>
  </dgm:ptLst>
  <dgm:cxnLst>
    <dgm:cxn modelId="{3477DCC6-CD9F-4A73-B4E4-A64D52562C6B}" srcId="{CE49BAD7-F3F6-4AD2-BE2E-8261025DE255}" destId="{6F670019-0E30-454D-ADF6-730B875E9292}" srcOrd="0" destOrd="0" parTransId="{5FE53BD0-11B1-4E61-AA7F-FDFC22809113}" sibTransId="{BB47534A-0EE3-4BC2-A3CC-3D39383128E5}"/>
    <dgm:cxn modelId="{BD7EE77C-48C9-4CA8-91F4-7D96E0C4896F}" type="presOf" srcId="{CE49BAD7-F3F6-4AD2-BE2E-8261025DE255}" destId="{2162FB8B-C9A5-4B96-A5DE-A5853863567D}" srcOrd="0" destOrd="0" presId="urn:microsoft.com/office/officeart/2005/8/layout/process1"/>
    <dgm:cxn modelId="{A655E362-31A9-475C-9B71-A7253648D7FA}" type="presOf" srcId="{6F670019-0E30-454D-ADF6-730B875E9292}" destId="{637A908B-005B-47CA-82F4-D5BDAD152224}" srcOrd="0" destOrd="0" presId="urn:microsoft.com/office/officeart/2005/8/layout/process1"/>
    <dgm:cxn modelId="{615FE0B6-7E99-4FAB-B650-F7663ED8F336}" type="presParOf" srcId="{2162FB8B-C9A5-4B96-A5DE-A5853863567D}" destId="{637A908B-005B-47CA-82F4-D5BDAD15222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9D1AC6EB-917D-448A-BD6F-3FA2DA081C23}">
      <dgm:prSet phldrT="[Text]" custT="1"/>
      <dgm:spPr>
        <a:solidFill>
          <a:schemeClr val="bg1"/>
        </a:solidFill>
        <a:ln>
          <a:solidFill>
            <a:schemeClr val="accent3"/>
          </a:solidFill>
        </a:ln>
      </dgm:spPr>
      <dgm:t>
        <a:bodyPr/>
        <a:lstStyle/>
        <a:p>
          <a:r>
            <a:rPr lang="en-US" sz="4800" b="1" dirty="0" smtClean="0">
              <a:solidFill>
                <a:schemeClr val="tx1"/>
              </a:solidFill>
            </a:rPr>
            <a:t>Action</a:t>
          </a:r>
        </a:p>
      </dgm:t>
    </dgm:pt>
    <dgm:pt modelId="{133568E8-BF38-466F-A263-B4E0C2101E7D}" type="parTrans" cxnId="{F41E4942-6A45-457F-A318-09BDE24048F6}">
      <dgm:prSet/>
      <dgm:spPr/>
      <dgm:t>
        <a:bodyPr/>
        <a:lstStyle/>
        <a:p>
          <a:endParaRPr lang="en-US"/>
        </a:p>
      </dgm:t>
    </dgm:pt>
    <dgm:pt modelId="{9117D127-5CB4-4CB6-B3A1-F25333E4F0D4}" type="sibTrans" cxnId="{F41E4942-6A45-457F-A318-09BDE24048F6}">
      <dgm:prSet/>
      <dgm:spPr/>
      <dgm:t>
        <a:bodyPr/>
        <a:lstStyle/>
        <a:p>
          <a:endParaRPr lang="en-US"/>
        </a:p>
      </dgm:t>
    </dgm:pt>
    <dgm:pt modelId="{057CB913-3333-4521-9789-67E466EA59AC}">
      <dgm:prSet phldrT="[Text]" custT="1"/>
      <dgm:spPr>
        <a:solidFill>
          <a:schemeClr val="bg1"/>
        </a:solidFill>
        <a:ln>
          <a:solidFill>
            <a:schemeClr val="accent3"/>
          </a:solidFill>
        </a:ln>
      </dgm:spPr>
      <dgm:t>
        <a:bodyPr/>
        <a:lstStyle/>
        <a:p>
          <a:r>
            <a:rPr lang="en-US" sz="2400" dirty="0" smtClean="0">
              <a:solidFill>
                <a:schemeClr val="tx1"/>
              </a:solidFill>
            </a:rPr>
            <a:t>Adapt</a:t>
          </a:r>
        </a:p>
      </dgm:t>
    </dgm:pt>
    <dgm:pt modelId="{773F086D-B66C-4D9C-94A1-EC3509C22108}" type="parTrans" cxnId="{DB442610-23C6-4EC7-98FA-5B6DB5C30374}">
      <dgm:prSet/>
      <dgm:spPr/>
      <dgm:t>
        <a:bodyPr/>
        <a:lstStyle/>
        <a:p>
          <a:endParaRPr lang="en-US"/>
        </a:p>
      </dgm:t>
    </dgm:pt>
    <dgm:pt modelId="{A12ABB1F-DC63-4887-B4C7-9655620FFE47}" type="sibTrans" cxnId="{DB442610-23C6-4EC7-98FA-5B6DB5C30374}">
      <dgm:prSet/>
      <dgm:spPr/>
      <dgm:t>
        <a:bodyPr/>
        <a:lstStyle/>
        <a:p>
          <a:endParaRPr lang="en-US"/>
        </a:p>
      </dgm:t>
    </dgm:pt>
    <dgm:pt modelId="{CB9D9DD9-5104-4377-BEB4-7EE8A937BC3A}">
      <dgm:prSet phldrT="[Text]" custT="1"/>
      <dgm:spPr>
        <a:solidFill>
          <a:schemeClr val="bg1"/>
        </a:solidFill>
        <a:ln>
          <a:solidFill>
            <a:schemeClr val="accent3"/>
          </a:solidFill>
        </a:ln>
      </dgm:spPr>
      <dgm:t>
        <a:bodyPr/>
        <a:lstStyle/>
        <a:p>
          <a:r>
            <a:rPr lang="en-US" sz="2400" dirty="0" smtClean="0">
              <a:solidFill>
                <a:schemeClr val="tx1"/>
              </a:solidFill>
            </a:rPr>
            <a:t>Give space</a:t>
          </a:r>
        </a:p>
      </dgm:t>
    </dgm:pt>
    <dgm:pt modelId="{451A176C-0033-4313-9E5E-0B160EA57BE2}" type="parTrans" cxnId="{E416CC53-6B53-46BE-94FD-5CD9DDDF56D8}">
      <dgm:prSet/>
      <dgm:spPr/>
      <dgm:t>
        <a:bodyPr/>
        <a:lstStyle/>
        <a:p>
          <a:endParaRPr lang="en-US"/>
        </a:p>
      </dgm:t>
    </dgm:pt>
    <dgm:pt modelId="{1D4537DF-DBB3-48DE-92DB-4DB7CB060D60}" type="sibTrans" cxnId="{E416CC53-6B53-46BE-94FD-5CD9DDDF56D8}">
      <dgm:prSet/>
      <dgm:spPr/>
      <dgm:t>
        <a:bodyPr/>
        <a:lstStyle/>
        <a:p>
          <a:endParaRPr lang="en-US"/>
        </a:p>
      </dgm:t>
    </dgm:pt>
    <dgm:pt modelId="{9A90EBEF-55AF-4AE4-9837-F96114B73FC9}">
      <dgm:prSet phldrT="[Text]" custT="1"/>
      <dgm:spPr>
        <a:solidFill>
          <a:schemeClr val="bg1"/>
        </a:solidFill>
        <a:ln>
          <a:solidFill>
            <a:schemeClr val="accent3"/>
          </a:solidFill>
        </a:ln>
      </dgm:spPr>
      <dgm:t>
        <a:bodyPr/>
        <a:lstStyle/>
        <a:p>
          <a:r>
            <a:rPr lang="en-US" sz="2400" dirty="0" smtClean="0">
              <a:solidFill>
                <a:schemeClr val="tx1"/>
              </a:solidFill>
            </a:rPr>
            <a:t>Soothe and comfort</a:t>
          </a:r>
        </a:p>
      </dgm:t>
    </dgm:pt>
    <dgm:pt modelId="{A74452B4-A4FF-421A-BB96-AF7E678CF4FB}" type="parTrans" cxnId="{46F7F2F7-D38F-447A-AB39-646F03A49805}">
      <dgm:prSet/>
      <dgm:spPr/>
      <dgm:t>
        <a:bodyPr/>
        <a:lstStyle/>
        <a:p>
          <a:endParaRPr lang="en-US"/>
        </a:p>
      </dgm:t>
    </dgm:pt>
    <dgm:pt modelId="{81108451-B063-404D-A766-CCE6B630EAB5}" type="sibTrans" cxnId="{46F7F2F7-D38F-447A-AB39-646F03A49805}">
      <dgm:prSet/>
      <dgm:spPr/>
      <dgm:t>
        <a:bodyPr/>
        <a:lstStyle/>
        <a:p>
          <a:endParaRPr lang="en-US"/>
        </a:p>
      </dgm:t>
    </dgm:pt>
    <dgm:pt modelId="{91F65E7D-A60F-4CA2-9DDD-0240316F0F23}">
      <dgm:prSet phldrT="[Text]" custT="1"/>
      <dgm:spPr>
        <a:solidFill>
          <a:schemeClr val="bg1"/>
        </a:solidFill>
        <a:ln>
          <a:solidFill>
            <a:schemeClr val="accent3"/>
          </a:solidFill>
        </a:ln>
      </dgm:spPr>
      <dgm:t>
        <a:bodyPr/>
        <a:lstStyle/>
        <a:p>
          <a:r>
            <a:rPr lang="en-US" sz="2400" dirty="0" smtClean="0">
              <a:solidFill>
                <a:schemeClr val="tx1"/>
              </a:solidFill>
            </a:rPr>
            <a:t>Reassure</a:t>
          </a:r>
        </a:p>
      </dgm:t>
    </dgm:pt>
    <dgm:pt modelId="{234D196A-274B-4BCA-B755-FA7D89645065}" type="parTrans" cxnId="{351A277A-905A-4AC2-B615-469C7757E9B1}">
      <dgm:prSet/>
      <dgm:spPr/>
      <dgm:t>
        <a:bodyPr/>
        <a:lstStyle/>
        <a:p>
          <a:endParaRPr lang="en-US"/>
        </a:p>
      </dgm:t>
    </dgm:pt>
    <dgm:pt modelId="{6E228CA8-8C63-488A-BFFD-333E09CD1FD8}" type="sibTrans" cxnId="{351A277A-905A-4AC2-B615-469C7757E9B1}">
      <dgm:prSet/>
      <dgm:spPr/>
      <dgm:t>
        <a:bodyPr/>
        <a:lstStyle/>
        <a:p>
          <a:endParaRPr lang="en-US"/>
        </a:p>
      </dgm:t>
    </dgm:pt>
    <dgm:pt modelId="{27FA39D1-F5D5-42F0-9FE2-898A56F286B9}">
      <dgm:prSet phldrT="[Text]" custT="1"/>
      <dgm:spPr>
        <a:solidFill>
          <a:schemeClr val="bg1"/>
        </a:solidFill>
        <a:ln>
          <a:solidFill>
            <a:schemeClr val="accent3"/>
          </a:solidFill>
        </a:ln>
      </dgm:spPr>
      <dgm:t>
        <a:bodyPr/>
        <a:lstStyle/>
        <a:p>
          <a:r>
            <a:rPr lang="en-US" sz="2400" dirty="0" smtClean="0">
              <a:solidFill>
                <a:schemeClr val="tx1"/>
              </a:solidFill>
            </a:rPr>
            <a:t>Distract or redirect</a:t>
          </a:r>
        </a:p>
      </dgm:t>
    </dgm:pt>
    <dgm:pt modelId="{D8601EC2-1D11-4657-9381-2A4A98C99D21}" type="parTrans" cxnId="{294FBCB9-38A4-4F43-BACF-BD4ECAFC11A6}">
      <dgm:prSet/>
      <dgm:spPr/>
      <dgm:t>
        <a:bodyPr/>
        <a:lstStyle/>
        <a:p>
          <a:endParaRPr lang="en-US"/>
        </a:p>
      </dgm:t>
    </dgm:pt>
    <dgm:pt modelId="{A09F54A8-C500-4DC5-9172-96FE71D69547}" type="sibTrans" cxnId="{294FBCB9-38A4-4F43-BACF-BD4ECAFC11A6}">
      <dgm:prSet/>
      <dgm:spPr/>
      <dgm:t>
        <a:bodyPr/>
        <a:lstStyle/>
        <a:p>
          <a:endParaRPr lang="en-US"/>
        </a:p>
      </dgm:t>
    </dgm:pt>
    <dgm:pt modelId="{5488C48E-054B-482C-B0C0-294DB406EF3C}">
      <dgm:prSet phldrT="[Text]" custT="1"/>
      <dgm:spPr>
        <a:solidFill>
          <a:schemeClr val="bg1"/>
        </a:solidFill>
        <a:ln>
          <a:solidFill>
            <a:schemeClr val="accent3"/>
          </a:solidFill>
        </a:ln>
      </dgm:spPr>
      <dgm:t>
        <a:bodyPr/>
        <a:lstStyle/>
        <a:p>
          <a:r>
            <a:rPr lang="en-US" sz="2400" dirty="0" smtClean="0">
              <a:solidFill>
                <a:schemeClr val="tx1"/>
              </a:solidFill>
            </a:rPr>
            <a:t>Encourage</a:t>
          </a:r>
        </a:p>
      </dgm:t>
    </dgm:pt>
    <dgm:pt modelId="{CE447F90-CD16-44A3-81C0-FE14F4019142}" type="parTrans" cxnId="{209AB3E9-28FC-493A-B897-FF05B0A45E69}">
      <dgm:prSet/>
      <dgm:spPr/>
      <dgm:t>
        <a:bodyPr/>
        <a:lstStyle/>
        <a:p>
          <a:endParaRPr lang="en-US"/>
        </a:p>
      </dgm:t>
    </dgm:pt>
    <dgm:pt modelId="{FABD0F91-43BE-4C34-923B-D06087F49EC8}" type="sibTrans" cxnId="{209AB3E9-28FC-493A-B897-FF05B0A45E69}">
      <dgm:prSet/>
      <dgm:spPr/>
      <dgm:t>
        <a:bodyPr/>
        <a:lstStyle/>
        <a:p>
          <a:endParaRPr lang="en-US"/>
        </a:p>
      </dgm:t>
    </dgm:pt>
    <dgm:pt modelId="{7AE568B7-B42E-49B6-9AA4-4BCAF7EA68B0}">
      <dgm:prSet phldrT="[Text]" custT="1"/>
      <dgm:spPr>
        <a:solidFill>
          <a:schemeClr val="bg1"/>
        </a:solidFill>
        <a:ln>
          <a:solidFill>
            <a:schemeClr val="accent3"/>
          </a:solidFill>
        </a:ln>
      </dgm:spPr>
      <dgm:t>
        <a:bodyPr/>
        <a:lstStyle/>
        <a:p>
          <a:r>
            <a:rPr lang="en-US" sz="2400" dirty="0" smtClean="0">
              <a:solidFill>
                <a:schemeClr val="tx1"/>
              </a:solidFill>
            </a:rPr>
            <a:t>Protect and support others</a:t>
          </a:r>
        </a:p>
      </dgm:t>
    </dgm:pt>
    <dgm:pt modelId="{B2FE0007-0A4B-4B91-9B05-00BF44BEEC1E}" type="parTrans" cxnId="{42347355-C7C9-4AF2-97D1-DF26B2B6B289}">
      <dgm:prSet/>
      <dgm:spPr/>
      <dgm:t>
        <a:bodyPr/>
        <a:lstStyle/>
        <a:p>
          <a:endParaRPr lang="en-US"/>
        </a:p>
      </dgm:t>
    </dgm:pt>
    <dgm:pt modelId="{75E4C2B1-78A4-40F3-BE15-D618E73DDF28}" type="sibTrans" cxnId="{42347355-C7C9-4AF2-97D1-DF26B2B6B289}">
      <dgm:prSet/>
      <dgm:spPr/>
      <dgm:t>
        <a:bodyPr/>
        <a:lstStyle/>
        <a:p>
          <a:endParaRPr lang="en-US"/>
        </a:p>
      </dgm:t>
    </dgm:pt>
    <dgm:pt modelId="{E62A84E6-4B60-4619-85A1-B6DC37D9C126}">
      <dgm:prSet phldrT="[Text]" custT="1"/>
      <dgm:spPr>
        <a:solidFill>
          <a:schemeClr val="bg1"/>
        </a:solidFill>
        <a:ln>
          <a:solidFill>
            <a:schemeClr val="accent3"/>
          </a:solidFill>
        </a:ln>
      </dgm:spPr>
      <dgm:t>
        <a:bodyPr/>
        <a:lstStyle/>
        <a:p>
          <a:r>
            <a:rPr lang="en-US" sz="2400" dirty="0" smtClean="0">
              <a:solidFill>
                <a:schemeClr val="tx1"/>
              </a:solidFill>
            </a:rPr>
            <a:t>Get help</a:t>
          </a:r>
        </a:p>
      </dgm:t>
    </dgm:pt>
    <dgm:pt modelId="{D58B41B6-3BA2-4F65-ACFC-46F895202430}" type="parTrans" cxnId="{4A01CA42-4F1C-435A-AEBA-97C333351871}">
      <dgm:prSet/>
      <dgm:spPr/>
      <dgm:t>
        <a:bodyPr/>
        <a:lstStyle/>
        <a:p>
          <a:endParaRPr lang="en-US"/>
        </a:p>
      </dgm:t>
    </dgm:pt>
    <dgm:pt modelId="{C4A4AB18-A718-4BEF-8B1B-2557DA98446F}" type="sibTrans" cxnId="{4A01CA42-4F1C-435A-AEBA-97C333351871}">
      <dgm:prSet/>
      <dgm:spPr/>
      <dgm:t>
        <a:bodyPr/>
        <a:lstStyle/>
        <a:p>
          <a:endParaRPr lang="en-US"/>
        </a:p>
      </dgm:t>
    </dgm:pt>
    <dgm:pt modelId="{EA587CE1-EC9C-4A8E-8F55-6B2524646D81}">
      <dgm:prSet phldrT="[Text]" custT="1"/>
      <dgm:spPr>
        <a:solidFill>
          <a:schemeClr val="bg1"/>
        </a:solidFill>
        <a:ln>
          <a:solidFill>
            <a:schemeClr val="accent3"/>
          </a:solidFill>
        </a:ln>
      </dgm:spPr>
      <dgm:t>
        <a:bodyPr/>
        <a:lstStyle/>
        <a:p>
          <a:r>
            <a:rPr lang="en-US" sz="2400" dirty="0" smtClean="0">
              <a:solidFill>
                <a:schemeClr val="tx1"/>
              </a:solidFill>
            </a:rPr>
            <a:t>Minimize or eliminate triggers</a:t>
          </a:r>
        </a:p>
      </dgm:t>
    </dgm:pt>
    <dgm:pt modelId="{B871106D-64D8-456B-A9A7-7CE3989B0839}" type="sibTrans" cxnId="{311EAE42-3072-4AE8-9B10-4C3C34C86467}">
      <dgm:prSet/>
      <dgm:spPr/>
      <dgm:t>
        <a:bodyPr/>
        <a:lstStyle/>
        <a:p>
          <a:endParaRPr lang="en-US"/>
        </a:p>
      </dgm:t>
    </dgm:pt>
    <dgm:pt modelId="{2FDEEDA1-701F-441A-A883-CE6BEAE3EB04}" type="parTrans" cxnId="{311EAE42-3072-4AE8-9B10-4C3C34C86467}">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1E23A184-C47F-4F0D-9BAB-B3D1D3090A2C}" type="pres">
      <dgm:prSet presAssocID="{9D1AC6EB-917D-448A-BD6F-3FA2DA081C23}" presName="node" presStyleLbl="node1" presStyleIdx="0" presStyleCnt="1" custScaleY="97280" custLinFactNeighborY="7376">
        <dgm:presLayoutVars>
          <dgm:bulletEnabled val="1"/>
        </dgm:presLayoutVars>
      </dgm:prSet>
      <dgm:spPr/>
      <dgm:t>
        <a:bodyPr/>
        <a:lstStyle/>
        <a:p>
          <a:endParaRPr lang="en-US"/>
        </a:p>
      </dgm:t>
    </dgm:pt>
  </dgm:ptLst>
  <dgm:cxnLst>
    <dgm:cxn modelId="{8C020B1E-7E9B-4BE8-9BD5-346F5625EEF3}" type="presOf" srcId="{5488C48E-054B-482C-B0C0-294DB406EF3C}" destId="{1E23A184-C47F-4F0D-9BAB-B3D1D3090A2C}" srcOrd="0" destOrd="7" presId="urn:microsoft.com/office/officeart/2005/8/layout/process1"/>
    <dgm:cxn modelId="{8A3B6BE3-9F48-473E-9CFE-14E6FD46E7AC}" type="presOf" srcId="{9A90EBEF-55AF-4AE4-9837-F96114B73FC9}" destId="{1E23A184-C47F-4F0D-9BAB-B3D1D3090A2C}" srcOrd="0" destOrd="4" presId="urn:microsoft.com/office/officeart/2005/8/layout/process1"/>
    <dgm:cxn modelId="{209AB3E9-28FC-493A-B897-FF05B0A45E69}" srcId="{9D1AC6EB-917D-448A-BD6F-3FA2DA081C23}" destId="{5488C48E-054B-482C-B0C0-294DB406EF3C}" srcOrd="6" destOrd="0" parTransId="{CE447F90-CD16-44A3-81C0-FE14F4019142}" sibTransId="{FABD0F91-43BE-4C34-923B-D06087F49EC8}"/>
    <dgm:cxn modelId="{D8A7FEDB-4251-4749-8688-EC65F22878FC}" type="presOf" srcId="{7AE568B7-B42E-49B6-9AA4-4BCAF7EA68B0}" destId="{1E23A184-C47F-4F0D-9BAB-B3D1D3090A2C}" srcOrd="0" destOrd="8" presId="urn:microsoft.com/office/officeart/2005/8/layout/process1"/>
    <dgm:cxn modelId="{46F7F2F7-D38F-447A-AB39-646F03A49805}" srcId="{9D1AC6EB-917D-448A-BD6F-3FA2DA081C23}" destId="{9A90EBEF-55AF-4AE4-9837-F96114B73FC9}" srcOrd="3" destOrd="0" parTransId="{A74452B4-A4FF-421A-BB96-AF7E678CF4FB}" sibTransId="{81108451-B063-404D-A766-CCE6B630EAB5}"/>
    <dgm:cxn modelId="{47985A2B-2198-4552-A5B9-601B6598E641}" type="presOf" srcId="{E62A84E6-4B60-4619-85A1-B6DC37D9C126}" destId="{1E23A184-C47F-4F0D-9BAB-B3D1D3090A2C}" srcOrd="0" destOrd="9" presId="urn:microsoft.com/office/officeart/2005/8/layout/process1"/>
    <dgm:cxn modelId="{B9281E2F-2F49-4649-8FD5-6BCF83B58A39}" type="presOf" srcId="{CE49BAD7-F3F6-4AD2-BE2E-8261025DE255}" destId="{2162FB8B-C9A5-4B96-A5DE-A5853863567D}" srcOrd="0" destOrd="0" presId="urn:microsoft.com/office/officeart/2005/8/layout/process1"/>
    <dgm:cxn modelId="{A734C902-1B99-4068-A662-2B97126D20F8}" type="presOf" srcId="{CB9D9DD9-5104-4377-BEB4-7EE8A937BC3A}" destId="{1E23A184-C47F-4F0D-9BAB-B3D1D3090A2C}" srcOrd="0" destOrd="3" presId="urn:microsoft.com/office/officeart/2005/8/layout/process1"/>
    <dgm:cxn modelId="{294FBCB9-38A4-4F43-BACF-BD4ECAFC11A6}" srcId="{9D1AC6EB-917D-448A-BD6F-3FA2DA081C23}" destId="{27FA39D1-F5D5-42F0-9FE2-898A56F286B9}" srcOrd="5" destOrd="0" parTransId="{D8601EC2-1D11-4657-9381-2A4A98C99D21}" sibTransId="{A09F54A8-C500-4DC5-9172-96FE71D69547}"/>
    <dgm:cxn modelId="{351A277A-905A-4AC2-B615-469C7757E9B1}" srcId="{9D1AC6EB-917D-448A-BD6F-3FA2DA081C23}" destId="{91F65E7D-A60F-4CA2-9DDD-0240316F0F23}" srcOrd="4" destOrd="0" parTransId="{234D196A-274B-4BCA-B755-FA7D89645065}" sibTransId="{6E228CA8-8C63-488A-BFFD-333E09CD1FD8}"/>
    <dgm:cxn modelId="{E416CC53-6B53-46BE-94FD-5CD9DDDF56D8}" srcId="{9D1AC6EB-917D-448A-BD6F-3FA2DA081C23}" destId="{CB9D9DD9-5104-4377-BEB4-7EE8A937BC3A}" srcOrd="2" destOrd="0" parTransId="{451A176C-0033-4313-9E5E-0B160EA57BE2}" sibTransId="{1D4537DF-DBB3-48DE-92DB-4DB7CB060D60}"/>
    <dgm:cxn modelId="{DB442610-23C6-4EC7-98FA-5B6DB5C30374}" srcId="{9D1AC6EB-917D-448A-BD6F-3FA2DA081C23}" destId="{057CB913-3333-4521-9789-67E466EA59AC}" srcOrd="1" destOrd="0" parTransId="{773F086D-B66C-4D9C-94A1-EC3509C22108}" sibTransId="{A12ABB1F-DC63-4887-B4C7-9655620FFE47}"/>
    <dgm:cxn modelId="{F41E4942-6A45-457F-A318-09BDE24048F6}" srcId="{CE49BAD7-F3F6-4AD2-BE2E-8261025DE255}" destId="{9D1AC6EB-917D-448A-BD6F-3FA2DA081C23}" srcOrd="0" destOrd="0" parTransId="{133568E8-BF38-466F-A263-B4E0C2101E7D}" sibTransId="{9117D127-5CB4-4CB6-B3A1-F25333E4F0D4}"/>
    <dgm:cxn modelId="{311EAE42-3072-4AE8-9B10-4C3C34C86467}" srcId="{9D1AC6EB-917D-448A-BD6F-3FA2DA081C23}" destId="{EA587CE1-EC9C-4A8E-8F55-6B2524646D81}" srcOrd="0" destOrd="0" parTransId="{2FDEEDA1-701F-441A-A883-CE6BEAE3EB04}" sibTransId="{B871106D-64D8-456B-A9A7-7CE3989B0839}"/>
    <dgm:cxn modelId="{4EB8FC37-6013-4C22-8360-EA4C864F56D1}" type="presOf" srcId="{9D1AC6EB-917D-448A-BD6F-3FA2DA081C23}" destId="{1E23A184-C47F-4F0D-9BAB-B3D1D3090A2C}" srcOrd="0" destOrd="0" presId="urn:microsoft.com/office/officeart/2005/8/layout/process1"/>
    <dgm:cxn modelId="{4A01CA42-4F1C-435A-AEBA-97C333351871}" srcId="{9D1AC6EB-917D-448A-BD6F-3FA2DA081C23}" destId="{E62A84E6-4B60-4619-85A1-B6DC37D9C126}" srcOrd="8" destOrd="0" parTransId="{D58B41B6-3BA2-4F65-ACFC-46F895202430}" sibTransId="{C4A4AB18-A718-4BEF-8B1B-2557DA98446F}"/>
    <dgm:cxn modelId="{9AFF8BC9-F26D-4746-B96E-E8C03C6AD41B}" type="presOf" srcId="{27FA39D1-F5D5-42F0-9FE2-898A56F286B9}" destId="{1E23A184-C47F-4F0D-9BAB-B3D1D3090A2C}" srcOrd="0" destOrd="6" presId="urn:microsoft.com/office/officeart/2005/8/layout/process1"/>
    <dgm:cxn modelId="{42347355-C7C9-4AF2-97D1-DF26B2B6B289}" srcId="{9D1AC6EB-917D-448A-BD6F-3FA2DA081C23}" destId="{7AE568B7-B42E-49B6-9AA4-4BCAF7EA68B0}" srcOrd="7" destOrd="0" parTransId="{B2FE0007-0A4B-4B91-9B05-00BF44BEEC1E}" sibTransId="{75E4C2B1-78A4-40F3-BE15-D618E73DDF28}"/>
    <dgm:cxn modelId="{8160FDE7-D5B7-4B35-B96F-A4A937C58A26}" type="presOf" srcId="{91F65E7D-A60F-4CA2-9DDD-0240316F0F23}" destId="{1E23A184-C47F-4F0D-9BAB-B3D1D3090A2C}" srcOrd="0" destOrd="5" presId="urn:microsoft.com/office/officeart/2005/8/layout/process1"/>
    <dgm:cxn modelId="{E590E022-FB04-43D2-9E42-9349C1548FA6}" type="presOf" srcId="{EA587CE1-EC9C-4A8E-8F55-6B2524646D81}" destId="{1E23A184-C47F-4F0D-9BAB-B3D1D3090A2C}" srcOrd="0" destOrd="1" presId="urn:microsoft.com/office/officeart/2005/8/layout/process1"/>
    <dgm:cxn modelId="{01FD1808-6C75-4740-AA0E-C7092AD48B75}" type="presOf" srcId="{057CB913-3333-4521-9789-67E466EA59AC}" destId="{1E23A184-C47F-4F0D-9BAB-B3D1D3090A2C}" srcOrd="0" destOrd="2" presId="urn:microsoft.com/office/officeart/2005/8/layout/process1"/>
    <dgm:cxn modelId="{379A197B-61CD-415C-8DEA-8FFC823D8F94}" type="presParOf" srcId="{2162FB8B-C9A5-4B96-A5DE-A5853863567D}" destId="{1E23A184-C47F-4F0D-9BAB-B3D1D3090A2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7A3C0D-AB92-45C4-98E2-45F5C74A847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3372C9F6-24F1-499F-A576-EFB758A001F9}">
      <dgm:prSet phldrT="[Text]"/>
      <dgm:spPr/>
      <dgm:t>
        <a:bodyPr/>
        <a:lstStyle/>
        <a:p>
          <a:r>
            <a:rPr lang="en-US" b="1" dirty="0" smtClean="0"/>
            <a:t>Anger</a:t>
          </a:r>
          <a:endParaRPr lang="en-US" b="1" dirty="0"/>
        </a:p>
      </dgm:t>
    </dgm:pt>
    <dgm:pt modelId="{7E5DDE0F-8B0F-4BBC-A069-EE76106CB24E}" type="parTrans" cxnId="{007A7BEC-AD31-4EDA-BD24-DAE961D6F957}">
      <dgm:prSet/>
      <dgm:spPr/>
      <dgm:t>
        <a:bodyPr/>
        <a:lstStyle/>
        <a:p>
          <a:endParaRPr lang="en-US"/>
        </a:p>
      </dgm:t>
    </dgm:pt>
    <dgm:pt modelId="{79CC556A-23A7-479E-8A3D-DE73D4745148}" type="sibTrans" cxnId="{007A7BEC-AD31-4EDA-BD24-DAE961D6F957}">
      <dgm:prSet/>
      <dgm:spPr/>
      <dgm:t>
        <a:bodyPr/>
        <a:lstStyle/>
        <a:p>
          <a:endParaRPr lang="en-US"/>
        </a:p>
      </dgm:t>
    </dgm:pt>
    <dgm:pt modelId="{7C5572D6-60D2-4F56-97C9-E029DD1EA899}">
      <dgm:prSet phldrT="[Text]"/>
      <dgm:spPr/>
      <dgm:t>
        <a:bodyPr/>
        <a:lstStyle/>
        <a:p>
          <a:r>
            <a:rPr lang="en-US" b="1" dirty="0" smtClean="0"/>
            <a:t>Combative</a:t>
          </a:r>
          <a:endParaRPr lang="en-US" b="1" dirty="0"/>
        </a:p>
      </dgm:t>
    </dgm:pt>
    <dgm:pt modelId="{EB0AE229-CB0F-4AC2-9DCC-C870787EEA50}" type="parTrans" cxnId="{B2E93C4A-FE17-4AD0-9FC4-456F0FE729E8}">
      <dgm:prSet/>
      <dgm:spPr/>
      <dgm:t>
        <a:bodyPr/>
        <a:lstStyle/>
        <a:p>
          <a:endParaRPr lang="en-US"/>
        </a:p>
      </dgm:t>
    </dgm:pt>
    <dgm:pt modelId="{24AFCF57-34FA-423B-8E88-25017E9C69D3}" type="sibTrans" cxnId="{B2E93C4A-FE17-4AD0-9FC4-456F0FE729E8}">
      <dgm:prSet/>
      <dgm:spPr/>
      <dgm:t>
        <a:bodyPr/>
        <a:lstStyle/>
        <a:p>
          <a:endParaRPr lang="en-US"/>
        </a:p>
      </dgm:t>
    </dgm:pt>
    <dgm:pt modelId="{F604E92C-70C0-4B80-8CE8-A4529CB85D48}">
      <dgm:prSet phldrT="[Text]"/>
      <dgm:spPr/>
      <dgm:t>
        <a:bodyPr/>
        <a:lstStyle/>
        <a:p>
          <a:r>
            <a:rPr lang="en-US" b="1" dirty="0" smtClean="0"/>
            <a:t>Crying</a:t>
          </a:r>
          <a:endParaRPr lang="en-US" b="1" dirty="0"/>
        </a:p>
      </dgm:t>
    </dgm:pt>
    <dgm:pt modelId="{83A129DE-9F00-485C-AD29-4B8AB94F75B6}" type="parTrans" cxnId="{E5D65F20-8CFF-4959-A485-56BB9081E95F}">
      <dgm:prSet/>
      <dgm:spPr/>
      <dgm:t>
        <a:bodyPr/>
        <a:lstStyle/>
        <a:p>
          <a:endParaRPr lang="en-US"/>
        </a:p>
      </dgm:t>
    </dgm:pt>
    <dgm:pt modelId="{1A9B7867-A0F3-45C4-8EBD-157FC26069C5}" type="sibTrans" cxnId="{E5D65F20-8CFF-4959-A485-56BB9081E95F}">
      <dgm:prSet/>
      <dgm:spPr/>
      <dgm:t>
        <a:bodyPr/>
        <a:lstStyle/>
        <a:p>
          <a:endParaRPr lang="en-US"/>
        </a:p>
      </dgm:t>
    </dgm:pt>
    <dgm:pt modelId="{86C9556B-5FC9-42F8-9A6D-AC93394DE4B2}">
      <dgm:prSet phldrT="[Text]"/>
      <dgm:spPr/>
      <dgm:t>
        <a:bodyPr/>
        <a:lstStyle/>
        <a:p>
          <a:r>
            <a:rPr lang="en-US" b="1" dirty="0" smtClean="0"/>
            <a:t>Disrobes</a:t>
          </a:r>
          <a:endParaRPr lang="en-US" b="1" dirty="0"/>
        </a:p>
      </dgm:t>
    </dgm:pt>
    <dgm:pt modelId="{E54AB5DB-1953-4C33-A4E7-661090748341}" type="parTrans" cxnId="{D1872C59-DB08-44BB-90C6-8A54625943DF}">
      <dgm:prSet/>
      <dgm:spPr/>
      <dgm:t>
        <a:bodyPr/>
        <a:lstStyle/>
        <a:p>
          <a:endParaRPr lang="en-US"/>
        </a:p>
      </dgm:t>
    </dgm:pt>
    <dgm:pt modelId="{0B0C8494-2A10-4ED6-BA7C-231FEB779F6C}" type="sibTrans" cxnId="{D1872C59-DB08-44BB-90C6-8A54625943DF}">
      <dgm:prSet/>
      <dgm:spPr/>
      <dgm:t>
        <a:bodyPr/>
        <a:lstStyle/>
        <a:p>
          <a:endParaRPr lang="en-US"/>
        </a:p>
      </dgm:t>
    </dgm:pt>
    <dgm:pt modelId="{4B0E0EFD-3D67-4C5F-AD0E-3F2A760A553B}">
      <dgm:prSet phldrT="[Text]"/>
      <dgm:spPr/>
      <dgm:t>
        <a:bodyPr/>
        <a:lstStyle/>
        <a:p>
          <a:r>
            <a:rPr lang="en-US" b="1" dirty="0" smtClean="0"/>
            <a:t>Eats non-edible</a:t>
          </a:r>
          <a:endParaRPr lang="en-US" b="1" dirty="0"/>
        </a:p>
      </dgm:t>
    </dgm:pt>
    <dgm:pt modelId="{C2456171-B6EE-4D3A-B2A8-EE63A45B35D0}" type="parTrans" cxnId="{3EE4B45E-4948-416F-90DD-302F6AB302D4}">
      <dgm:prSet/>
      <dgm:spPr/>
      <dgm:t>
        <a:bodyPr/>
        <a:lstStyle/>
        <a:p>
          <a:endParaRPr lang="en-US"/>
        </a:p>
      </dgm:t>
    </dgm:pt>
    <dgm:pt modelId="{965B8420-AE16-424B-8107-B1D041DC24C2}" type="sibTrans" cxnId="{3EE4B45E-4948-416F-90DD-302F6AB302D4}">
      <dgm:prSet/>
      <dgm:spPr/>
      <dgm:t>
        <a:bodyPr/>
        <a:lstStyle/>
        <a:p>
          <a:endParaRPr lang="en-US"/>
        </a:p>
      </dgm:t>
    </dgm:pt>
    <dgm:pt modelId="{F1D72E6B-BA46-40CD-A3DB-18B99E0BCB4B}">
      <dgm:prSet phldrT="[Text]"/>
      <dgm:spPr/>
      <dgm:t>
        <a:bodyPr/>
        <a:lstStyle/>
        <a:p>
          <a:r>
            <a:rPr lang="en-US" b="1" dirty="0" smtClean="0"/>
            <a:t>Hallucinations</a:t>
          </a:r>
          <a:endParaRPr lang="en-US" b="1" dirty="0"/>
        </a:p>
      </dgm:t>
    </dgm:pt>
    <dgm:pt modelId="{D3AB2022-1D7C-41AD-A70C-63CC34DCC220}" type="parTrans" cxnId="{F189C35E-B564-4611-8CBD-B51BABD8ED6D}">
      <dgm:prSet/>
      <dgm:spPr/>
      <dgm:t>
        <a:bodyPr/>
        <a:lstStyle/>
        <a:p>
          <a:endParaRPr lang="en-US"/>
        </a:p>
      </dgm:t>
    </dgm:pt>
    <dgm:pt modelId="{91B1FBBF-34D3-496B-87A5-02B044CBEEBE}" type="sibTrans" cxnId="{F189C35E-B564-4611-8CBD-B51BABD8ED6D}">
      <dgm:prSet/>
      <dgm:spPr/>
      <dgm:t>
        <a:bodyPr/>
        <a:lstStyle/>
        <a:p>
          <a:endParaRPr lang="en-US"/>
        </a:p>
      </dgm:t>
    </dgm:pt>
    <dgm:pt modelId="{FB3160C0-7CDD-4065-8998-13F495543EC3}">
      <dgm:prSet phldrT="[Text]"/>
      <dgm:spPr/>
      <dgm:t>
        <a:bodyPr/>
        <a:lstStyle/>
        <a:p>
          <a:r>
            <a:rPr lang="en-US" b="1" dirty="0" smtClean="0"/>
            <a:t>Inappropriate Toileting</a:t>
          </a:r>
          <a:endParaRPr lang="en-US" b="1" dirty="0"/>
        </a:p>
      </dgm:t>
    </dgm:pt>
    <dgm:pt modelId="{7A2FF180-BE7F-47BE-A14F-DFFFE14A8DFB}" type="parTrans" cxnId="{104BB238-6922-47DF-AE52-3F9FB01C936B}">
      <dgm:prSet/>
      <dgm:spPr/>
      <dgm:t>
        <a:bodyPr/>
        <a:lstStyle/>
        <a:p>
          <a:endParaRPr lang="en-US"/>
        </a:p>
      </dgm:t>
    </dgm:pt>
    <dgm:pt modelId="{B7C05543-306C-4984-AC06-1E4FD21DF5FD}" type="sibTrans" cxnId="{104BB238-6922-47DF-AE52-3F9FB01C936B}">
      <dgm:prSet/>
      <dgm:spPr/>
      <dgm:t>
        <a:bodyPr/>
        <a:lstStyle/>
        <a:p>
          <a:endParaRPr lang="en-US"/>
        </a:p>
      </dgm:t>
    </dgm:pt>
    <dgm:pt modelId="{B3F11080-0ABB-4543-B38B-68C6D0E4B230}">
      <dgm:prSet phldrT="[Text]"/>
      <dgm:spPr/>
      <dgm:t>
        <a:bodyPr/>
        <a:lstStyle/>
        <a:p>
          <a:r>
            <a:rPr lang="en-US" b="1" dirty="0" smtClean="0"/>
            <a:t>Injures Self</a:t>
          </a:r>
          <a:endParaRPr lang="en-US" b="1" dirty="0"/>
        </a:p>
      </dgm:t>
    </dgm:pt>
    <dgm:pt modelId="{6E1F86AF-D2CA-446D-8F41-13D22DBE109F}" type="parTrans" cxnId="{F2CB6A2A-E6DD-446B-BADD-AA7B1F00B24C}">
      <dgm:prSet/>
      <dgm:spPr/>
      <dgm:t>
        <a:bodyPr/>
        <a:lstStyle/>
        <a:p>
          <a:endParaRPr lang="en-US"/>
        </a:p>
      </dgm:t>
    </dgm:pt>
    <dgm:pt modelId="{44313B48-9CC2-4548-8B9B-631B30D289E9}" type="sibTrans" cxnId="{F2CB6A2A-E6DD-446B-BADD-AA7B1F00B24C}">
      <dgm:prSet/>
      <dgm:spPr/>
      <dgm:t>
        <a:bodyPr/>
        <a:lstStyle/>
        <a:p>
          <a:endParaRPr lang="en-US"/>
        </a:p>
      </dgm:t>
    </dgm:pt>
    <dgm:pt modelId="{273329C8-978E-4C3E-ADDB-6E761117ED87}">
      <dgm:prSet phldrT="[Text]"/>
      <dgm:spPr/>
      <dgm:t>
        <a:bodyPr/>
        <a:lstStyle/>
        <a:p>
          <a:r>
            <a:rPr lang="en-US" b="1" dirty="0" smtClean="0"/>
            <a:t>Intimidating</a:t>
          </a:r>
          <a:endParaRPr lang="en-US" b="1" dirty="0"/>
        </a:p>
      </dgm:t>
    </dgm:pt>
    <dgm:pt modelId="{A76BD9C3-32F5-4D87-93F6-2AF12ACE25DC}" type="parTrans" cxnId="{0154C13E-06A7-4215-8512-CA277B593343}">
      <dgm:prSet/>
      <dgm:spPr/>
      <dgm:t>
        <a:bodyPr/>
        <a:lstStyle/>
        <a:p>
          <a:endParaRPr lang="en-US"/>
        </a:p>
      </dgm:t>
    </dgm:pt>
    <dgm:pt modelId="{332B43C0-244D-448E-8713-6DB23DE10498}" type="sibTrans" cxnId="{0154C13E-06A7-4215-8512-CA277B593343}">
      <dgm:prSet/>
      <dgm:spPr/>
      <dgm:t>
        <a:bodyPr/>
        <a:lstStyle/>
        <a:p>
          <a:endParaRPr lang="en-US"/>
        </a:p>
      </dgm:t>
    </dgm:pt>
    <dgm:pt modelId="{E0958D36-7B08-4C6F-9E69-256D37A02A1F}">
      <dgm:prSet phldrT="[Text]"/>
      <dgm:spPr/>
      <dgm:t>
        <a:bodyPr/>
        <a:lstStyle/>
        <a:p>
          <a:r>
            <a:rPr lang="en-US" b="1" dirty="0" smtClean="0"/>
            <a:t>Mood Swings</a:t>
          </a:r>
          <a:endParaRPr lang="en-US" b="1" dirty="0"/>
        </a:p>
      </dgm:t>
    </dgm:pt>
    <dgm:pt modelId="{C82E4C39-90B6-40D8-8511-9A65A8F27CD8}" type="parTrans" cxnId="{556CD837-8CBE-4B1C-80BA-D03EE40CE408}">
      <dgm:prSet/>
      <dgm:spPr/>
      <dgm:t>
        <a:bodyPr/>
        <a:lstStyle/>
        <a:p>
          <a:endParaRPr lang="en-US"/>
        </a:p>
      </dgm:t>
    </dgm:pt>
    <dgm:pt modelId="{07AAB8EB-0474-4FF6-B9BD-443B2AE760EB}" type="sibTrans" cxnId="{556CD837-8CBE-4B1C-80BA-D03EE40CE408}">
      <dgm:prSet/>
      <dgm:spPr/>
      <dgm:t>
        <a:bodyPr/>
        <a:lstStyle/>
        <a:p>
          <a:endParaRPr lang="en-US"/>
        </a:p>
      </dgm:t>
    </dgm:pt>
    <dgm:pt modelId="{97F76391-D266-4841-A6C2-366D2D876A88}">
      <dgm:prSet phldrT="[Text]"/>
      <dgm:spPr/>
      <dgm:t>
        <a:bodyPr/>
        <a:lstStyle/>
        <a:p>
          <a:r>
            <a:rPr lang="en-US" b="1" dirty="0" smtClean="0"/>
            <a:t>Repetitive, Anxious…</a:t>
          </a:r>
          <a:endParaRPr lang="en-US" b="1" dirty="0"/>
        </a:p>
      </dgm:t>
    </dgm:pt>
    <dgm:pt modelId="{2EBCBEFE-134E-4F1D-A065-40F0348BAF0C}" type="parTrans" cxnId="{FCD2A455-4265-4B61-A6E9-79AB4AEDABCF}">
      <dgm:prSet/>
      <dgm:spPr/>
      <dgm:t>
        <a:bodyPr/>
        <a:lstStyle/>
        <a:p>
          <a:endParaRPr lang="en-US"/>
        </a:p>
      </dgm:t>
    </dgm:pt>
    <dgm:pt modelId="{FC9BC144-013E-4999-BFE6-6CA904AECFE6}" type="sibTrans" cxnId="{FCD2A455-4265-4B61-A6E9-79AB4AEDABCF}">
      <dgm:prSet/>
      <dgm:spPr/>
      <dgm:t>
        <a:bodyPr/>
        <a:lstStyle/>
        <a:p>
          <a:endParaRPr lang="en-US"/>
        </a:p>
      </dgm:t>
    </dgm:pt>
    <dgm:pt modelId="{CC6766DF-752B-4B17-B257-69BFB8FFEBB1}">
      <dgm:prSet phldrT="[Text]"/>
      <dgm:spPr/>
      <dgm:t>
        <a:bodyPr/>
        <a:lstStyle/>
        <a:p>
          <a:r>
            <a:rPr lang="en-US" b="1" dirty="0" smtClean="0"/>
            <a:t>Repetitive Movements…</a:t>
          </a:r>
          <a:endParaRPr lang="en-US" b="1" dirty="0"/>
        </a:p>
      </dgm:t>
    </dgm:pt>
    <dgm:pt modelId="{35B3241A-C1AB-4C4A-802C-536401B37582}" type="parTrans" cxnId="{797AAB1B-5BA9-4327-960B-DC5F57170C2E}">
      <dgm:prSet/>
      <dgm:spPr/>
      <dgm:t>
        <a:bodyPr/>
        <a:lstStyle/>
        <a:p>
          <a:endParaRPr lang="en-US"/>
        </a:p>
      </dgm:t>
    </dgm:pt>
    <dgm:pt modelId="{16542B1F-6A39-48DE-9E6D-7112FFB427F8}" type="sibTrans" cxnId="{797AAB1B-5BA9-4327-960B-DC5F57170C2E}">
      <dgm:prSet/>
      <dgm:spPr/>
      <dgm:t>
        <a:bodyPr/>
        <a:lstStyle/>
        <a:p>
          <a:endParaRPr lang="en-US"/>
        </a:p>
      </dgm:t>
    </dgm:pt>
    <dgm:pt modelId="{853FD506-2A79-41A5-A3B5-5B510579AAEA}">
      <dgm:prSet phldrT="[Text]"/>
      <dgm:spPr/>
      <dgm:t>
        <a:bodyPr/>
        <a:lstStyle/>
        <a:p>
          <a:r>
            <a:rPr lang="en-US" b="1" dirty="0" smtClean="0"/>
            <a:t>Resistive to Care</a:t>
          </a:r>
          <a:endParaRPr lang="en-US" b="1" dirty="0"/>
        </a:p>
      </dgm:t>
    </dgm:pt>
    <dgm:pt modelId="{370949D7-FD91-4104-BF62-43DC8852A55F}" type="parTrans" cxnId="{4A80D0CF-FC13-4348-AFCF-6D8039EE6B57}">
      <dgm:prSet/>
      <dgm:spPr/>
      <dgm:t>
        <a:bodyPr/>
        <a:lstStyle/>
        <a:p>
          <a:endParaRPr lang="en-US"/>
        </a:p>
      </dgm:t>
    </dgm:pt>
    <dgm:pt modelId="{B5FDE164-321E-474A-B27C-75F862D686AF}" type="sibTrans" cxnId="{4A80D0CF-FC13-4348-AFCF-6D8039EE6B57}">
      <dgm:prSet/>
      <dgm:spPr/>
      <dgm:t>
        <a:bodyPr/>
        <a:lstStyle/>
        <a:p>
          <a:endParaRPr lang="en-US"/>
        </a:p>
      </dgm:t>
    </dgm:pt>
    <dgm:pt modelId="{DAAC1DC6-E72A-4226-909F-68EA8821BDF5}">
      <dgm:prSet phldrT="[Text]"/>
      <dgm:spPr/>
      <dgm:t>
        <a:bodyPr/>
        <a:lstStyle/>
        <a:p>
          <a:r>
            <a:rPr lang="en-US" b="1" dirty="0" smtClean="0"/>
            <a:t>Rummages…</a:t>
          </a:r>
          <a:endParaRPr lang="en-US" b="1" dirty="0"/>
        </a:p>
      </dgm:t>
    </dgm:pt>
    <dgm:pt modelId="{FE97757F-DA22-45CC-A670-53218119E566}" type="parTrans" cxnId="{25E388D6-5AC7-4848-92EB-26DF58ADC56E}">
      <dgm:prSet/>
      <dgm:spPr/>
      <dgm:t>
        <a:bodyPr/>
        <a:lstStyle/>
        <a:p>
          <a:endParaRPr lang="en-US"/>
        </a:p>
      </dgm:t>
    </dgm:pt>
    <dgm:pt modelId="{06BFF0CC-8B20-4432-B4DB-C90795EA6084}" type="sibTrans" cxnId="{25E388D6-5AC7-4848-92EB-26DF58ADC56E}">
      <dgm:prSet/>
      <dgm:spPr/>
      <dgm:t>
        <a:bodyPr/>
        <a:lstStyle/>
        <a:p>
          <a:endParaRPr lang="en-US"/>
        </a:p>
      </dgm:t>
    </dgm:pt>
    <dgm:pt modelId="{20398F46-8381-462B-8A81-3E35715D7226}">
      <dgm:prSet phldrT="[Text]"/>
      <dgm:spPr/>
      <dgm:t>
        <a:bodyPr/>
        <a:lstStyle/>
        <a:p>
          <a:r>
            <a:rPr lang="en-US" b="1" dirty="0" smtClean="0"/>
            <a:t>Seeks Vulnerable Sexual Partner</a:t>
          </a:r>
          <a:endParaRPr lang="en-US" b="1" dirty="0"/>
        </a:p>
      </dgm:t>
    </dgm:pt>
    <dgm:pt modelId="{E8D123FC-D8C4-4BE7-94A4-BACBACCB10E9}" type="parTrans" cxnId="{D499BFD9-C90C-44FD-8907-7A5AFD0D3F6B}">
      <dgm:prSet/>
      <dgm:spPr/>
      <dgm:t>
        <a:bodyPr/>
        <a:lstStyle/>
        <a:p>
          <a:endParaRPr lang="en-US"/>
        </a:p>
      </dgm:t>
    </dgm:pt>
    <dgm:pt modelId="{BC041F8D-733A-400F-9105-8AEED2D38B8E}" type="sibTrans" cxnId="{D499BFD9-C90C-44FD-8907-7A5AFD0D3F6B}">
      <dgm:prSet/>
      <dgm:spPr/>
      <dgm:t>
        <a:bodyPr/>
        <a:lstStyle/>
        <a:p>
          <a:endParaRPr lang="en-US"/>
        </a:p>
      </dgm:t>
    </dgm:pt>
    <dgm:pt modelId="{6F787DA2-5DD1-49D7-86ED-5C2C49A79CAC}">
      <dgm:prSet phldrT="[Text]"/>
      <dgm:spPr/>
      <dgm:t>
        <a:bodyPr/>
        <a:lstStyle/>
        <a:p>
          <a:r>
            <a:rPr lang="en-US" b="1" dirty="0" smtClean="0"/>
            <a:t>Sexual Acting Out</a:t>
          </a:r>
          <a:endParaRPr lang="en-US" b="1" dirty="0"/>
        </a:p>
      </dgm:t>
    </dgm:pt>
    <dgm:pt modelId="{2E3FA26A-7AA9-4256-B3BA-E7FF2FFF6E8F}" type="parTrans" cxnId="{819E18B9-5E04-4AB9-BD19-AF1808F0BF92}">
      <dgm:prSet/>
      <dgm:spPr/>
      <dgm:t>
        <a:bodyPr/>
        <a:lstStyle/>
        <a:p>
          <a:endParaRPr lang="en-US"/>
        </a:p>
      </dgm:t>
    </dgm:pt>
    <dgm:pt modelId="{E49AD0EF-6BF8-4E17-BF5B-73DEA74A2517}" type="sibTrans" cxnId="{819E18B9-5E04-4AB9-BD19-AF1808F0BF92}">
      <dgm:prSet/>
      <dgm:spPr/>
      <dgm:t>
        <a:bodyPr/>
        <a:lstStyle/>
        <a:p>
          <a:endParaRPr lang="en-US"/>
        </a:p>
      </dgm:t>
    </dgm:pt>
    <dgm:pt modelId="{1F751F03-D2A3-4BB8-BA57-C3B186BA14B5}">
      <dgm:prSet phldrT="[Text]"/>
      <dgm:spPr/>
      <dgm:t>
        <a:bodyPr/>
        <a:lstStyle/>
        <a:p>
          <a:r>
            <a:rPr lang="en-US" b="1" dirty="0" smtClean="0"/>
            <a:t>Spitting</a:t>
          </a:r>
          <a:endParaRPr lang="en-US" b="1" dirty="0"/>
        </a:p>
      </dgm:t>
    </dgm:pt>
    <dgm:pt modelId="{CB96084C-EFE3-4F61-ABC1-3B787D93526D}" type="parTrans" cxnId="{2F06EF5A-9903-4F33-BF10-2BF888ED4E62}">
      <dgm:prSet/>
      <dgm:spPr/>
      <dgm:t>
        <a:bodyPr/>
        <a:lstStyle/>
        <a:p>
          <a:endParaRPr lang="en-US"/>
        </a:p>
      </dgm:t>
    </dgm:pt>
    <dgm:pt modelId="{59A5DC26-3371-472A-9DC5-A395D014C4CD}" type="sibTrans" cxnId="{2F06EF5A-9903-4F33-BF10-2BF888ED4E62}">
      <dgm:prSet/>
      <dgm:spPr/>
      <dgm:t>
        <a:bodyPr/>
        <a:lstStyle/>
        <a:p>
          <a:endParaRPr lang="en-US"/>
        </a:p>
      </dgm:t>
    </dgm:pt>
    <dgm:pt modelId="{0E51252C-CAD9-4E20-BE2F-4F3C7C52F974}">
      <dgm:prSet phldrT="[Text]"/>
      <dgm:spPr/>
      <dgm:t>
        <a:bodyPr/>
        <a:lstStyle/>
        <a:p>
          <a:r>
            <a:rPr lang="en-US" b="1" dirty="0" smtClean="0"/>
            <a:t>Unrealistic Fears or Suspicions</a:t>
          </a:r>
          <a:endParaRPr lang="en-US" b="1" dirty="0"/>
        </a:p>
      </dgm:t>
    </dgm:pt>
    <dgm:pt modelId="{F61EEF93-3987-4D27-ACF1-F39D51BC7322}" type="parTrans" cxnId="{5EADB9F4-A3D6-4CA2-ABDD-E07FB43706CF}">
      <dgm:prSet/>
      <dgm:spPr/>
      <dgm:t>
        <a:bodyPr/>
        <a:lstStyle/>
        <a:p>
          <a:endParaRPr lang="en-US"/>
        </a:p>
      </dgm:t>
    </dgm:pt>
    <dgm:pt modelId="{3A557854-10AB-4258-93D3-9CFF6B049B48}" type="sibTrans" cxnId="{5EADB9F4-A3D6-4CA2-ABDD-E07FB43706CF}">
      <dgm:prSet/>
      <dgm:spPr/>
      <dgm:t>
        <a:bodyPr/>
        <a:lstStyle/>
        <a:p>
          <a:endParaRPr lang="en-US"/>
        </a:p>
      </dgm:t>
    </dgm:pt>
    <dgm:pt modelId="{1CEB6073-4BCD-4A7C-840E-65A443CFD2C3}">
      <dgm:prSet phldrT="[Text]"/>
      <dgm:spPr/>
      <dgm:t>
        <a:bodyPr/>
        <a:lstStyle/>
        <a:p>
          <a:r>
            <a:rPr lang="en-US" b="1" dirty="0" smtClean="0"/>
            <a:t>Unsafe Smoking</a:t>
          </a:r>
          <a:endParaRPr lang="en-US" b="1" dirty="0"/>
        </a:p>
      </dgm:t>
    </dgm:pt>
    <dgm:pt modelId="{6402A11B-B041-4DE4-83CB-02E23E8EE9D0}" type="parTrans" cxnId="{0598DE68-B422-4564-93A1-0C37C3FBFD38}">
      <dgm:prSet/>
      <dgm:spPr/>
      <dgm:t>
        <a:bodyPr/>
        <a:lstStyle/>
        <a:p>
          <a:endParaRPr lang="en-US"/>
        </a:p>
      </dgm:t>
    </dgm:pt>
    <dgm:pt modelId="{C74C4E51-5D6C-462B-8923-589ED5D6904E}" type="sibTrans" cxnId="{0598DE68-B422-4564-93A1-0C37C3FBFD38}">
      <dgm:prSet/>
      <dgm:spPr/>
      <dgm:t>
        <a:bodyPr/>
        <a:lstStyle/>
        <a:p>
          <a:endParaRPr lang="en-US"/>
        </a:p>
      </dgm:t>
    </dgm:pt>
    <dgm:pt modelId="{ECF8990D-E5CB-4D42-B519-E27C485D05B9}">
      <dgm:prSet phldrT="[Text]"/>
      <dgm:spPr/>
      <dgm:t>
        <a:bodyPr/>
        <a:lstStyle/>
        <a:p>
          <a:r>
            <a:rPr lang="en-US" b="1" dirty="0" smtClean="0"/>
            <a:t>Up at Night</a:t>
          </a:r>
          <a:endParaRPr lang="en-US" b="1" dirty="0"/>
        </a:p>
      </dgm:t>
    </dgm:pt>
    <dgm:pt modelId="{4021D9B7-02FE-4ABF-843D-2553D2D3315D}" type="parTrans" cxnId="{24858D8C-C0D0-4E39-88E6-CC9C0BDE119E}">
      <dgm:prSet/>
      <dgm:spPr/>
      <dgm:t>
        <a:bodyPr/>
        <a:lstStyle/>
        <a:p>
          <a:endParaRPr lang="en-US"/>
        </a:p>
      </dgm:t>
    </dgm:pt>
    <dgm:pt modelId="{E37EE207-404A-4582-BF09-D6DA5A686B4C}" type="sibTrans" cxnId="{24858D8C-C0D0-4E39-88E6-CC9C0BDE119E}">
      <dgm:prSet/>
      <dgm:spPr/>
      <dgm:t>
        <a:bodyPr/>
        <a:lstStyle/>
        <a:p>
          <a:endParaRPr lang="en-US"/>
        </a:p>
      </dgm:t>
    </dgm:pt>
    <dgm:pt modelId="{01E35115-681E-403A-803A-5F4B6EB16423}">
      <dgm:prSet phldrT="[Text]"/>
      <dgm:spPr/>
      <dgm:t>
        <a:bodyPr/>
        <a:lstStyle/>
        <a:p>
          <a:r>
            <a:rPr lang="en-US" b="1" dirty="0" smtClean="0"/>
            <a:t>Verbally Abusive</a:t>
          </a:r>
          <a:endParaRPr lang="en-US" b="1" dirty="0"/>
        </a:p>
      </dgm:t>
    </dgm:pt>
    <dgm:pt modelId="{306A0142-6711-48AE-B983-C3DC6A9C4F0F}" type="parTrans" cxnId="{E662FCAA-6BC7-4829-A7B2-0A01778D9166}">
      <dgm:prSet/>
      <dgm:spPr/>
      <dgm:t>
        <a:bodyPr/>
        <a:lstStyle/>
        <a:p>
          <a:endParaRPr lang="en-US"/>
        </a:p>
      </dgm:t>
    </dgm:pt>
    <dgm:pt modelId="{805B3F14-4222-4936-AB5A-68158278713C}" type="sibTrans" cxnId="{E662FCAA-6BC7-4829-A7B2-0A01778D9166}">
      <dgm:prSet/>
      <dgm:spPr/>
      <dgm:t>
        <a:bodyPr/>
        <a:lstStyle/>
        <a:p>
          <a:endParaRPr lang="en-US"/>
        </a:p>
      </dgm:t>
    </dgm:pt>
    <dgm:pt modelId="{D5F68746-3924-4B9C-A9F2-03D7A5E1B079}">
      <dgm:prSet phldrT="[Text]"/>
      <dgm:spPr/>
      <dgm:t>
        <a:bodyPr/>
        <a:lstStyle/>
        <a:p>
          <a:r>
            <a:rPr lang="en-US" b="1" dirty="0" smtClean="0"/>
            <a:t>Wanders and Exist Seeking</a:t>
          </a:r>
          <a:endParaRPr lang="en-US" b="1" dirty="0"/>
        </a:p>
      </dgm:t>
    </dgm:pt>
    <dgm:pt modelId="{31BC1DD9-253F-4B90-9557-62BC9D3D6216}" type="parTrans" cxnId="{3A7FA4C4-B0DE-4D2A-AF5F-3A2649752F69}">
      <dgm:prSet/>
      <dgm:spPr/>
      <dgm:t>
        <a:bodyPr/>
        <a:lstStyle/>
        <a:p>
          <a:endParaRPr lang="en-US"/>
        </a:p>
      </dgm:t>
    </dgm:pt>
    <dgm:pt modelId="{9EA3B1B9-72B8-402D-8B98-EF3FCFF904E5}" type="sibTrans" cxnId="{3A7FA4C4-B0DE-4D2A-AF5F-3A2649752F69}">
      <dgm:prSet/>
      <dgm:spPr/>
      <dgm:t>
        <a:bodyPr/>
        <a:lstStyle/>
        <a:p>
          <a:endParaRPr lang="en-US"/>
        </a:p>
      </dgm:t>
    </dgm:pt>
    <dgm:pt modelId="{958612FC-FE78-4472-978D-9566E264CBF0}">
      <dgm:prSet phldrT="[Text]"/>
      <dgm:spPr/>
      <dgm:t>
        <a:bodyPr/>
        <a:lstStyle/>
        <a:p>
          <a:r>
            <a:rPr lang="en-US" b="1" smtClean="0"/>
            <a:t>Delusions</a:t>
          </a:r>
          <a:endParaRPr lang="en-US" b="1" dirty="0"/>
        </a:p>
      </dgm:t>
    </dgm:pt>
    <dgm:pt modelId="{E4A81822-965E-423F-8BF3-E7708FA220D6}" type="parTrans" cxnId="{16CE7F5F-FF2A-4F3A-8487-25CF6C5A2F8E}">
      <dgm:prSet/>
      <dgm:spPr/>
      <dgm:t>
        <a:bodyPr/>
        <a:lstStyle/>
        <a:p>
          <a:endParaRPr lang="en-US"/>
        </a:p>
      </dgm:t>
    </dgm:pt>
    <dgm:pt modelId="{6831E846-8D24-4512-B456-198000D27010}" type="sibTrans" cxnId="{16CE7F5F-FF2A-4F3A-8487-25CF6C5A2F8E}">
      <dgm:prSet/>
      <dgm:spPr/>
      <dgm:t>
        <a:bodyPr/>
        <a:lstStyle/>
        <a:p>
          <a:endParaRPr lang="en-US"/>
        </a:p>
      </dgm:t>
    </dgm:pt>
    <dgm:pt modelId="{FE80CFD0-BA16-4745-9935-D4FFAC07AFF2}" type="pres">
      <dgm:prSet presAssocID="{AB7A3C0D-AB92-45C4-98E2-45F5C74A8472}" presName="diagram" presStyleCnt="0">
        <dgm:presLayoutVars>
          <dgm:dir/>
          <dgm:resizeHandles val="exact"/>
        </dgm:presLayoutVars>
      </dgm:prSet>
      <dgm:spPr/>
      <dgm:t>
        <a:bodyPr/>
        <a:lstStyle/>
        <a:p>
          <a:endParaRPr lang="en-US"/>
        </a:p>
      </dgm:t>
    </dgm:pt>
    <dgm:pt modelId="{91E7B059-A87B-4AA1-AD96-1D7CC68BD7A3}" type="pres">
      <dgm:prSet presAssocID="{3372C9F6-24F1-499F-A576-EFB758A001F9}" presName="node" presStyleLbl="node1" presStyleIdx="0" presStyleCnt="23">
        <dgm:presLayoutVars>
          <dgm:bulletEnabled val="1"/>
        </dgm:presLayoutVars>
      </dgm:prSet>
      <dgm:spPr/>
      <dgm:t>
        <a:bodyPr/>
        <a:lstStyle/>
        <a:p>
          <a:endParaRPr lang="en-US"/>
        </a:p>
      </dgm:t>
    </dgm:pt>
    <dgm:pt modelId="{69E2F2F5-5FAC-4468-9F6E-8B83E46BB943}" type="pres">
      <dgm:prSet presAssocID="{79CC556A-23A7-479E-8A3D-DE73D4745148}" presName="sibTrans" presStyleCnt="0"/>
      <dgm:spPr/>
    </dgm:pt>
    <dgm:pt modelId="{A2E6C827-4C22-47B0-AE47-3B4A7EC3E2C1}" type="pres">
      <dgm:prSet presAssocID="{7C5572D6-60D2-4F56-97C9-E029DD1EA899}" presName="node" presStyleLbl="node1" presStyleIdx="1" presStyleCnt="23">
        <dgm:presLayoutVars>
          <dgm:bulletEnabled val="1"/>
        </dgm:presLayoutVars>
      </dgm:prSet>
      <dgm:spPr/>
      <dgm:t>
        <a:bodyPr/>
        <a:lstStyle/>
        <a:p>
          <a:endParaRPr lang="en-US"/>
        </a:p>
      </dgm:t>
    </dgm:pt>
    <dgm:pt modelId="{72380EB2-BDBB-45AE-B8A7-CB44CA6800A3}" type="pres">
      <dgm:prSet presAssocID="{24AFCF57-34FA-423B-8E88-25017E9C69D3}" presName="sibTrans" presStyleCnt="0"/>
      <dgm:spPr/>
    </dgm:pt>
    <dgm:pt modelId="{74029208-7929-459C-83F2-9041CA124C3D}" type="pres">
      <dgm:prSet presAssocID="{F604E92C-70C0-4B80-8CE8-A4529CB85D48}" presName="node" presStyleLbl="node1" presStyleIdx="2" presStyleCnt="23">
        <dgm:presLayoutVars>
          <dgm:bulletEnabled val="1"/>
        </dgm:presLayoutVars>
      </dgm:prSet>
      <dgm:spPr/>
      <dgm:t>
        <a:bodyPr/>
        <a:lstStyle/>
        <a:p>
          <a:endParaRPr lang="en-US"/>
        </a:p>
      </dgm:t>
    </dgm:pt>
    <dgm:pt modelId="{1E61253C-B1E3-4BAC-BDAC-9EF918E9A1A7}" type="pres">
      <dgm:prSet presAssocID="{1A9B7867-A0F3-45C4-8EBD-157FC26069C5}" presName="sibTrans" presStyleCnt="0"/>
      <dgm:spPr/>
    </dgm:pt>
    <dgm:pt modelId="{A3858840-41F0-4226-8DF3-C8A4381399B9}" type="pres">
      <dgm:prSet presAssocID="{86C9556B-5FC9-42F8-9A6D-AC93394DE4B2}" presName="node" presStyleLbl="node1" presStyleIdx="3" presStyleCnt="23">
        <dgm:presLayoutVars>
          <dgm:bulletEnabled val="1"/>
        </dgm:presLayoutVars>
      </dgm:prSet>
      <dgm:spPr/>
      <dgm:t>
        <a:bodyPr/>
        <a:lstStyle/>
        <a:p>
          <a:endParaRPr lang="en-US"/>
        </a:p>
      </dgm:t>
    </dgm:pt>
    <dgm:pt modelId="{F22974E2-2E29-4CFE-9E0C-90836FC16F68}" type="pres">
      <dgm:prSet presAssocID="{0B0C8494-2A10-4ED6-BA7C-231FEB779F6C}" presName="sibTrans" presStyleCnt="0"/>
      <dgm:spPr/>
    </dgm:pt>
    <dgm:pt modelId="{1A11E554-C20F-4A3C-89A4-2AAF9FC7E70A}" type="pres">
      <dgm:prSet presAssocID="{4B0E0EFD-3D67-4C5F-AD0E-3F2A760A553B}" presName="node" presStyleLbl="node1" presStyleIdx="4" presStyleCnt="23">
        <dgm:presLayoutVars>
          <dgm:bulletEnabled val="1"/>
        </dgm:presLayoutVars>
      </dgm:prSet>
      <dgm:spPr/>
      <dgm:t>
        <a:bodyPr/>
        <a:lstStyle/>
        <a:p>
          <a:endParaRPr lang="en-US"/>
        </a:p>
      </dgm:t>
    </dgm:pt>
    <dgm:pt modelId="{715DE7B1-EDC3-4F9B-BD23-416D95E08013}" type="pres">
      <dgm:prSet presAssocID="{965B8420-AE16-424B-8107-B1D041DC24C2}" presName="sibTrans" presStyleCnt="0"/>
      <dgm:spPr/>
    </dgm:pt>
    <dgm:pt modelId="{65CCFCB5-5833-4720-ADCB-28E8B1E0F34A}" type="pres">
      <dgm:prSet presAssocID="{F1D72E6B-BA46-40CD-A3DB-18B99E0BCB4B}" presName="node" presStyleLbl="node1" presStyleIdx="5" presStyleCnt="23">
        <dgm:presLayoutVars>
          <dgm:bulletEnabled val="1"/>
        </dgm:presLayoutVars>
      </dgm:prSet>
      <dgm:spPr/>
      <dgm:t>
        <a:bodyPr/>
        <a:lstStyle/>
        <a:p>
          <a:endParaRPr lang="en-US"/>
        </a:p>
      </dgm:t>
    </dgm:pt>
    <dgm:pt modelId="{157D375B-34FE-4730-8CC3-171438F75021}" type="pres">
      <dgm:prSet presAssocID="{91B1FBBF-34D3-496B-87A5-02B044CBEEBE}" presName="sibTrans" presStyleCnt="0"/>
      <dgm:spPr/>
    </dgm:pt>
    <dgm:pt modelId="{16C74F54-C9B7-4FEF-9BC4-C4BBFB851FCE}" type="pres">
      <dgm:prSet presAssocID="{958612FC-FE78-4472-978D-9566E264CBF0}" presName="node" presStyleLbl="node1" presStyleIdx="6" presStyleCnt="23">
        <dgm:presLayoutVars>
          <dgm:bulletEnabled val="1"/>
        </dgm:presLayoutVars>
      </dgm:prSet>
      <dgm:spPr/>
      <dgm:t>
        <a:bodyPr/>
        <a:lstStyle/>
        <a:p>
          <a:endParaRPr lang="en-US"/>
        </a:p>
      </dgm:t>
    </dgm:pt>
    <dgm:pt modelId="{3A36D6E8-53D1-4242-BFEF-960A37D53AB6}" type="pres">
      <dgm:prSet presAssocID="{6831E846-8D24-4512-B456-198000D27010}" presName="sibTrans" presStyleCnt="0"/>
      <dgm:spPr/>
    </dgm:pt>
    <dgm:pt modelId="{DE57DBB2-6E59-4A55-B66A-7F41EC7AA118}" type="pres">
      <dgm:prSet presAssocID="{FB3160C0-7CDD-4065-8998-13F495543EC3}" presName="node" presStyleLbl="node1" presStyleIdx="7" presStyleCnt="23">
        <dgm:presLayoutVars>
          <dgm:bulletEnabled val="1"/>
        </dgm:presLayoutVars>
      </dgm:prSet>
      <dgm:spPr/>
      <dgm:t>
        <a:bodyPr/>
        <a:lstStyle/>
        <a:p>
          <a:endParaRPr lang="en-US"/>
        </a:p>
      </dgm:t>
    </dgm:pt>
    <dgm:pt modelId="{36F0FDC3-A76B-4911-8AFF-79D49A97F927}" type="pres">
      <dgm:prSet presAssocID="{B7C05543-306C-4984-AC06-1E4FD21DF5FD}" presName="sibTrans" presStyleCnt="0"/>
      <dgm:spPr/>
    </dgm:pt>
    <dgm:pt modelId="{BC036F84-44FC-4806-8C33-DBE2FE6902DA}" type="pres">
      <dgm:prSet presAssocID="{B3F11080-0ABB-4543-B38B-68C6D0E4B230}" presName="node" presStyleLbl="node1" presStyleIdx="8" presStyleCnt="23">
        <dgm:presLayoutVars>
          <dgm:bulletEnabled val="1"/>
        </dgm:presLayoutVars>
      </dgm:prSet>
      <dgm:spPr/>
      <dgm:t>
        <a:bodyPr/>
        <a:lstStyle/>
        <a:p>
          <a:endParaRPr lang="en-US"/>
        </a:p>
      </dgm:t>
    </dgm:pt>
    <dgm:pt modelId="{9322CBC2-12D0-497E-9E48-9DBFA38FCE3E}" type="pres">
      <dgm:prSet presAssocID="{44313B48-9CC2-4548-8B9B-631B30D289E9}" presName="sibTrans" presStyleCnt="0"/>
      <dgm:spPr/>
    </dgm:pt>
    <dgm:pt modelId="{9C13B1E0-34C5-45A4-8652-EDF556402541}" type="pres">
      <dgm:prSet presAssocID="{273329C8-978E-4C3E-ADDB-6E761117ED87}" presName="node" presStyleLbl="node1" presStyleIdx="9" presStyleCnt="23">
        <dgm:presLayoutVars>
          <dgm:bulletEnabled val="1"/>
        </dgm:presLayoutVars>
      </dgm:prSet>
      <dgm:spPr/>
      <dgm:t>
        <a:bodyPr/>
        <a:lstStyle/>
        <a:p>
          <a:endParaRPr lang="en-US"/>
        </a:p>
      </dgm:t>
    </dgm:pt>
    <dgm:pt modelId="{E66D151C-17E7-47F4-96ED-B8EEC09988A6}" type="pres">
      <dgm:prSet presAssocID="{332B43C0-244D-448E-8713-6DB23DE10498}" presName="sibTrans" presStyleCnt="0"/>
      <dgm:spPr/>
    </dgm:pt>
    <dgm:pt modelId="{DBD2B97A-FC78-462A-A5B4-5BF5DA44EEB3}" type="pres">
      <dgm:prSet presAssocID="{E0958D36-7B08-4C6F-9E69-256D37A02A1F}" presName="node" presStyleLbl="node1" presStyleIdx="10" presStyleCnt="23">
        <dgm:presLayoutVars>
          <dgm:bulletEnabled val="1"/>
        </dgm:presLayoutVars>
      </dgm:prSet>
      <dgm:spPr/>
      <dgm:t>
        <a:bodyPr/>
        <a:lstStyle/>
        <a:p>
          <a:endParaRPr lang="en-US"/>
        </a:p>
      </dgm:t>
    </dgm:pt>
    <dgm:pt modelId="{5673250D-F63B-4960-9D00-4781EE597604}" type="pres">
      <dgm:prSet presAssocID="{07AAB8EB-0474-4FF6-B9BD-443B2AE760EB}" presName="sibTrans" presStyleCnt="0"/>
      <dgm:spPr/>
    </dgm:pt>
    <dgm:pt modelId="{D8B1B45C-2BE9-42C2-ABB3-57612184CAB6}" type="pres">
      <dgm:prSet presAssocID="{97F76391-D266-4841-A6C2-366D2D876A88}" presName="node" presStyleLbl="node1" presStyleIdx="11" presStyleCnt="23">
        <dgm:presLayoutVars>
          <dgm:bulletEnabled val="1"/>
        </dgm:presLayoutVars>
      </dgm:prSet>
      <dgm:spPr/>
      <dgm:t>
        <a:bodyPr/>
        <a:lstStyle/>
        <a:p>
          <a:endParaRPr lang="en-US"/>
        </a:p>
      </dgm:t>
    </dgm:pt>
    <dgm:pt modelId="{F11FC1F9-E525-4EFE-8C09-AD0B2AB43820}" type="pres">
      <dgm:prSet presAssocID="{FC9BC144-013E-4999-BFE6-6CA904AECFE6}" presName="sibTrans" presStyleCnt="0"/>
      <dgm:spPr/>
    </dgm:pt>
    <dgm:pt modelId="{09545C87-FFB5-49E7-9FE0-E6CBCED3CBA2}" type="pres">
      <dgm:prSet presAssocID="{CC6766DF-752B-4B17-B257-69BFB8FFEBB1}" presName="node" presStyleLbl="node1" presStyleIdx="12" presStyleCnt="23">
        <dgm:presLayoutVars>
          <dgm:bulletEnabled val="1"/>
        </dgm:presLayoutVars>
      </dgm:prSet>
      <dgm:spPr/>
      <dgm:t>
        <a:bodyPr/>
        <a:lstStyle/>
        <a:p>
          <a:endParaRPr lang="en-US"/>
        </a:p>
      </dgm:t>
    </dgm:pt>
    <dgm:pt modelId="{B082A641-2890-4CCA-AE26-D425C05DDB8C}" type="pres">
      <dgm:prSet presAssocID="{16542B1F-6A39-48DE-9E6D-7112FFB427F8}" presName="sibTrans" presStyleCnt="0"/>
      <dgm:spPr/>
    </dgm:pt>
    <dgm:pt modelId="{A2B15FC3-8338-4FCF-8C89-A3AF1A65D0E7}" type="pres">
      <dgm:prSet presAssocID="{853FD506-2A79-41A5-A3B5-5B510579AAEA}" presName="node" presStyleLbl="node1" presStyleIdx="13" presStyleCnt="23">
        <dgm:presLayoutVars>
          <dgm:bulletEnabled val="1"/>
        </dgm:presLayoutVars>
      </dgm:prSet>
      <dgm:spPr/>
      <dgm:t>
        <a:bodyPr/>
        <a:lstStyle/>
        <a:p>
          <a:endParaRPr lang="en-US"/>
        </a:p>
      </dgm:t>
    </dgm:pt>
    <dgm:pt modelId="{CB072D2B-C42D-45F8-A2F5-09B74B8B5C82}" type="pres">
      <dgm:prSet presAssocID="{B5FDE164-321E-474A-B27C-75F862D686AF}" presName="sibTrans" presStyleCnt="0"/>
      <dgm:spPr/>
    </dgm:pt>
    <dgm:pt modelId="{A548D57D-1672-4AB7-89EF-D689C74CD3EF}" type="pres">
      <dgm:prSet presAssocID="{DAAC1DC6-E72A-4226-909F-68EA8821BDF5}" presName="node" presStyleLbl="node1" presStyleIdx="14" presStyleCnt="23">
        <dgm:presLayoutVars>
          <dgm:bulletEnabled val="1"/>
        </dgm:presLayoutVars>
      </dgm:prSet>
      <dgm:spPr/>
      <dgm:t>
        <a:bodyPr/>
        <a:lstStyle/>
        <a:p>
          <a:endParaRPr lang="en-US"/>
        </a:p>
      </dgm:t>
    </dgm:pt>
    <dgm:pt modelId="{9903E632-D2C2-4C69-8C81-5D37AB977330}" type="pres">
      <dgm:prSet presAssocID="{06BFF0CC-8B20-4432-B4DB-C90795EA6084}" presName="sibTrans" presStyleCnt="0"/>
      <dgm:spPr/>
    </dgm:pt>
    <dgm:pt modelId="{7AFBBE4B-C330-448D-B4E9-BE37B5FF9D4C}" type="pres">
      <dgm:prSet presAssocID="{20398F46-8381-462B-8A81-3E35715D7226}" presName="node" presStyleLbl="node1" presStyleIdx="15" presStyleCnt="23">
        <dgm:presLayoutVars>
          <dgm:bulletEnabled val="1"/>
        </dgm:presLayoutVars>
      </dgm:prSet>
      <dgm:spPr/>
      <dgm:t>
        <a:bodyPr/>
        <a:lstStyle/>
        <a:p>
          <a:endParaRPr lang="en-US"/>
        </a:p>
      </dgm:t>
    </dgm:pt>
    <dgm:pt modelId="{07D55876-E100-45BC-BAC1-F40393D9C8BC}" type="pres">
      <dgm:prSet presAssocID="{BC041F8D-733A-400F-9105-8AEED2D38B8E}" presName="sibTrans" presStyleCnt="0"/>
      <dgm:spPr/>
    </dgm:pt>
    <dgm:pt modelId="{033A8C91-81BD-44F1-9F50-5B5A35689C83}" type="pres">
      <dgm:prSet presAssocID="{6F787DA2-5DD1-49D7-86ED-5C2C49A79CAC}" presName="node" presStyleLbl="node1" presStyleIdx="16" presStyleCnt="23">
        <dgm:presLayoutVars>
          <dgm:bulletEnabled val="1"/>
        </dgm:presLayoutVars>
      </dgm:prSet>
      <dgm:spPr/>
      <dgm:t>
        <a:bodyPr/>
        <a:lstStyle/>
        <a:p>
          <a:endParaRPr lang="en-US"/>
        </a:p>
      </dgm:t>
    </dgm:pt>
    <dgm:pt modelId="{CE7730CD-A7C5-4CAE-B69D-FA13B83D24A5}" type="pres">
      <dgm:prSet presAssocID="{E49AD0EF-6BF8-4E17-BF5B-73DEA74A2517}" presName="sibTrans" presStyleCnt="0"/>
      <dgm:spPr/>
    </dgm:pt>
    <dgm:pt modelId="{863C08B8-205B-41A4-B411-6C3C5B25F2D5}" type="pres">
      <dgm:prSet presAssocID="{1F751F03-D2A3-4BB8-BA57-C3B186BA14B5}" presName="node" presStyleLbl="node1" presStyleIdx="17" presStyleCnt="23">
        <dgm:presLayoutVars>
          <dgm:bulletEnabled val="1"/>
        </dgm:presLayoutVars>
      </dgm:prSet>
      <dgm:spPr/>
      <dgm:t>
        <a:bodyPr/>
        <a:lstStyle/>
        <a:p>
          <a:endParaRPr lang="en-US"/>
        </a:p>
      </dgm:t>
    </dgm:pt>
    <dgm:pt modelId="{ED7D4406-0C3B-4C4C-BCBE-F52813EC9B5F}" type="pres">
      <dgm:prSet presAssocID="{59A5DC26-3371-472A-9DC5-A395D014C4CD}" presName="sibTrans" presStyleCnt="0"/>
      <dgm:spPr/>
    </dgm:pt>
    <dgm:pt modelId="{D52C23F7-6899-4DA8-8ACC-6018B9236035}" type="pres">
      <dgm:prSet presAssocID="{0E51252C-CAD9-4E20-BE2F-4F3C7C52F974}" presName="node" presStyleLbl="node1" presStyleIdx="18" presStyleCnt="23">
        <dgm:presLayoutVars>
          <dgm:bulletEnabled val="1"/>
        </dgm:presLayoutVars>
      </dgm:prSet>
      <dgm:spPr/>
      <dgm:t>
        <a:bodyPr/>
        <a:lstStyle/>
        <a:p>
          <a:endParaRPr lang="en-US"/>
        </a:p>
      </dgm:t>
    </dgm:pt>
    <dgm:pt modelId="{5F98D16B-5724-4F89-B9CB-45FA0E81FD7C}" type="pres">
      <dgm:prSet presAssocID="{3A557854-10AB-4258-93D3-9CFF6B049B48}" presName="sibTrans" presStyleCnt="0"/>
      <dgm:spPr/>
    </dgm:pt>
    <dgm:pt modelId="{8577B6E1-0AFA-4F1C-8E73-E4E7426172D2}" type="pres">
      <dgm:prSet presAssocID="{1CEB6073-4BCD-4A7C-840E-65A443CFD2C3}" presName="node" presStyleLbl="node1" presStyleIdx="19" presStyleCnt="23">
        <dgm:presLayoutVars>
          <dgm:bulletEnabled val="1"/>
        </dgm:presLayoutVars>
      </dgm:prSet>
      <dgm:spPr/>
      <dgm:t>
        <a:bodyPr/>
        <a:lstStyle/>
        <a:p>
          <a:endParaRPr lang="en-US"/>
        </a:p>
      </dgm:t>
    </dgm:pt>
    <dgm:pt modelId="{6C4F21E1-5385-4200-A8D0-46465721CC1F}" type="pres">
      <dgm:prSet presAssocID="{C74C4E51-5D6C-462B-8923-589ED5D6904E}" presName="sibTrans" presStyleCnt="0"/>
      <dgm:spPr/>
    </dgm:pt>
    <dgm:pt modelId="{571EF34D-D362-4C21-AAC1-9CB88D0675D7}" type="pres">
      <dgm:prSet presAssocID="{ECF8990D-E5CB-4D42-B519-E27C485D05B9}" presName="node" presStyleLbl="node1" presStyleIdx="20" presStyleCnt="23">
        <dgm:presLayoutVars>
          <dgm:bulletEnabled val="1"/>
        </dgm:presLayoutVars>
      </dgm:prSet>
      <dgm:spPr/>
      <dgm:t>
        <a:bodyPr/>
        <a:lstStyle/>
        <a:p>
          <a:endParaRPr lang="en-US"/>
        </a:p>
      </dgm:t>
    </dgm:pt>
    <dgm:pt modelId="{971D94CA-CEDC-4DCF-A803-D710741B34D0}" type="pres">
      <dgm:prSet presAssocID="{E37EE207-404A-4582-BF09-D6DA5A686B4C}" presName="sibTrans" presStyleCnt="0"/>
      <dgm:spPr/>
    </dgm:pt>
    <dgm:pt modelId="{F076B22F-9CE1-469D-AD64-5F37EF80DE9F}" type="pres">
      <dgm:prSet presAssocID="{01E35115-681E-403A-803A-5F4B6EB16423}" presName="node" presStyleLbl="node1" presStyleIdx="21" presStyleCnt="23">
        <dgm:presLayoutVars>
          <dgm:bulletEnabled val="1"/>
        </dgm:presLayoutVars>
      </dgm:prSet>
      <dgm:spPr/>
      <dgm:t>
        <a:bodyPr/>
        <a:lstStyle/>
        <a:p>
          <a:endParaRPr lang="en-US"/>
        </a:p>
      </dgm:t>
    </dgm:pt>
    <dgm:pt modelId="{3AD8AB1A-CB7F-4EBD-B220-59AE76714E1B}" type="pres">
      <dgm:prSet presAssocID="{805B3F14-4222-4936-AB5A-68158278713C}" presName="sibTrans" presStyleCnt="0"/>
      <dgm:spPr/>
    </dgm:pt>
    <dgm:pt modelId="{CDBEAC79-B372-4959-B6C4-F907BE74B6BC}" type="pres">
      <dgm:prSet presAssocID="{D5F68746-3924-4B9C-A9F2-03D7A5E1B079}" presName="node" presStyleLbl="node1" presStyleIdx="22" presStyleCnt="23">
        <dgm:presLayoutVars>
          <dgm:bulletEnabled val="1"/>
        </dgm:presLayoutVars>
      </dgm:prSet>
      <dgm:spPr/>
      <dgm:t>
        <a:bodyPr/>
        <a:lstStyle/>
        <a:p>
          <a:endParaRPr lang="en-US"/>
        </a:p>
      </dgm:t>
    </dgm:pt>
  </dgm:ptLst>
  <dgm:cxnLst>
    <dgm:cxn modelId="{7BEE3138-F766-4396-816C-64757329DAE8}" type="presOf" srcId="{ECF8990D-E5CB-4D42-B519-E27C485D05B9}" destId="{571EF34D-D362-4C21-AAC1-9CB88D0675D7}" srcOrd="0" destOrd="0" presId="urn:microsoft.com/office/officeart/2005/8/layout/default"/>
    <dgm:cxn modelId="{2922DD5F-F225-493E-A149-1159A03D1572}" type="presOf" srcId="{DAAC1DC6-E72A-4226-909F-68EA8821BDF5}" destId="{A548D57D-1672-4AB7-89EF-D689C74CD3EF}" srcOrd="0" destOrd="0" presId="urn:microsoft.com/office/officeart/2005/8/layout/default"/>
    <dgm:cxn modelId="{642D97BD-5987-49C4-8B77-05EE70DC410D}" type="presOf" srcId="{86C9556B-5FC9-42F8-9A6D-AC93394DE4B2}" destId="{A3858840-41F0-4226-8DF3-C8A4381399B9}" srcOrd="0" destOrd="0" presId="urn:microsoft.com/office/officeart/2005/8/layout/default"/>
    <dgm:cxn modelId="{0598DE68-B422-4564-93A1-0C37C3FBFD38}" srcId="{AB7A3C0D-AB92-45C4-98E2-45F5C74A8472}" destId="{1CEB6073-4BCD-4A7C-840E-65A443CFD2C3}" srcOrd="19" destOrd="0" parTransId="{6402A11B-B041-4DE4-83CB-02E23E8EE9D0}" sibTransId="{C74C4E51-5D6C-462B-8923-589ED5D6904E}"/>
    <dgm:cxn modelId="{24858D8C-C0D0-4E39-88E6-CC9C0BDE119E}" srcId="{AB7A3C0D-AB92-45C4-98E2-45F5C74A8472}" destId="{ECF8990D-E5CB-4D42-B519-E27C485D05B9}" srcOrd="20" destOrd="0" parTransId="{4021D9B7-02FE-4ABF-843D-2553D2D3315D}" sibTransId="{E37EE207-404A-4582-BF09-D6DA5A686B4C}"/>
    <dgm:cxn modelId="{F189C35E-B564-4611-8CBD-B51BABD8ED6D}" srcId="{AB7A3C0D-AB92-45C4-98E2-45F5C74A8472}" destId="{F1D72E6B-BA46-40CD-A3DB-18B99E0BCB4B}" srcOrd="5" destOrd="0" parTransId="{D3AB2022-1D7C-41AD-A70C-63CC34DCC220}" sibTransId="{91B1FBBF-34D3-496B-87A5-02B044CBEEBE}"/>
    <dgm:cxn modelId="{0BB71ECD-EEEA-4680-AF53-36FE80B64D89}" type="presOf" srcId="{853FD506-2A79-41A5-A3B5-5B510579AAEA}" destId="{A2B15FC3-8338-4FCF-8C89-A3AF1A65D0E7}" srcOrd="0" destOrd="0" presId="urn:microsoft.com/office/officeart/2005/8/layout/default"/>
    <dgm:cxn modelId="{F2CB6A2A-E6DD-446B-BADD-AA7B1F00B24C}" srcId="{AB7A3C0D-AB92-45C4-98E2-45F5C74A8472}" destId="{B3F11080-0ABB-4543-B38B-68C6D0E4B230}" srcOrd="8" destOrd="0" parTransId="{6E1F86AF-D2CA-446D-8F41-13D22DBE109F}" sibTransId="{44313B48-9CC2-4548-8B9B-631B30D289E9}"/>
    <dgm:cxn modelId="{F511F3BE-4848-492B-BD5A-B45C92578CB3}" type="presOf" srcId="{273329C8-978E-4C3E-ADDB-6E761117ED87}" destId="{9C13B1E0-34C5-45A4-8652-EDF556402541}" srcOrd="0" destOrd="0" presId="urn:microsoft.com/office/officeart/2005/8/layout/default"/>
    <dgm:cxn modelId="{4A80D0CF-FC13-4348-AFCF-6D8039EE6B57}" srcId="{AB7A3C0D-AB92-45C4-98E2-45F5C74A8472}" destId="{853FD506-2A79-41A5-A3B5-5B510579AAEA}" srcOrd="13" destOrd="0" parTransId="{370949D7-FD91-4104-BF62-43DC8852A55F}" sibTransId="{B5FDE164-321E-474A-B27C-75F862D686AF}"/>
    <dgm:cxn modelId="{480DB5F5-A672-40A4-83E1-B0C1E136B4E1}" type="presOf" srcId="{4B0E0EFD-3D67-4C5F-AD0E-3F2A760A553B}" destId="{1A11E554-C20F-4A3C-89A4-2AAF9FC7E70A}" srcOrd="0" destOrd="0" presId="urn:microsoft.com/office/officeart/2005/8/layout/default"/>
    <dgm:cxn modelId="{F2EEF5D3-8898-4A74-A010-723403F9D748}" type="presOf" srcId="{FB3160C0-7CDD-4065-8998-13F495543EC3}" destId="{DE57DBB2-6E59-4A55-B66A-7F41EC7AA118}" srcOrd="0" destOrd="0" presId="urn:microsoft.com/office/officeart/2005/8/layout/default"/>
    <dgm:cxn modelId="{37472978-B751-4D4D-B1EB-3029480950AA}" type="presOf" srcId="{20398F46-8381-462B-8A81-3E35715D7226}" destId="{7AFBBE4B-C330-448D-B4E9-BE37B5FF9D4C}" srcOrd="0" destOrd="0" presId="urn:microsoft.com/office/officeart/2005/8/layout/default"/>
    <dgm:cxn modelId="{17AC9B33-09E1-446D-BDE5-D2C0450F3F67}" type="presOf" srcId="{6F787DA2-5DD1-49D7-86ED-5C2C49A79CAC}" destId="{033A8C91-81BD-44F1-9F50-5B5A35689C83}" srcOrd="0" destOrd="0" presId="urn:microsoft.com/office/officeart/2005/8/layout/default"/>
    <dgm:cxn modelId="{104BB238-6922-47DF-AE52-3F9FB01C936B}" srcId="{AB7A3C0D-AB92-45C4-98E2-45F5C74A8472}" destId="{FB3160C0-7CDD-4065-8998-13F495543EC3}" srcOrd="7" destOrd="0" parTransId="{7A2FF180-BE7F-47BE-A14F-DFFFE14A8DFB}" sibTransId="{B7C05543-306C-4984-AC06-1E4FD21DF5FD}"/>
    <dgm:cxn modelId="{797AAB1B-5BA9-4327-960B-DC5F57170C2E}" srcId="{AB7A3C0D-AB92-45C4-98E2-45F5C74A8472}" destId="{CC6766DF-752B-4B17-B257-69BFB8FFEBB1}" srcOrd="12" destOrd="0" parTransId="{35B3241A-C1AB-4C4A-802C-536401B37582}" sibTransId="{16542B1F-6A39-48DE-9E6D-7112FFB427F8}"/>
    <dgm:cxn modelId="{31F51A6C-6C51-4059-A078-700F78DDF72B}" type="presOf" srcId="{958612FC-FE78-4472-978D-9566E264CBF0}" destId="{16C74F54-C9B7-4FEF-9BC4-C4BBFB851FCE}" srcOrd="0" destOrd="0" presId="urn:microsoft.com/office/officeart/2005/8/layout/default"/>
    <dgm:cxn modelId="{05FAD3DF-1EF7-4392-9D18-56945AC90FA6}" type="presOf" srcId="{D5F68746-3924-4B9C-A9F2-03D7A5E1B079}" destId="{CDBEAC79-B372-4959-B6C4-F907BE74B6BC}" srcOrd="0" destOrd="0" presId="urn:microsoft.com/office/officeart/2005/8/layout/default"/>
    <dgm:cxn modelId="{DF1D4115-F885-4508-BB97-8CF3980042D9}" type="presOf" srcId="{CC6766DF-752B-4B17-B257-69BFB8FFEBB1}" destId="{09545C87-FFB5-49E7-9FE0-E6CBCED3CBA2}" srcOrd="0" destOrd="0" presId="urn:microsoft.com/office/officeart/2005/8/layout/default"/>
    <dgm:cxn modelId="{54FDF4F1-19D3-4B1A-A004-D295092FE3AA}" type="presOf" srcId="{B3F11080-0ABB-4543-B38B-68C6D0E4B230}" destId="{BC036F84-44FC-4806-8C33-DBE2FE6902DA}" srcOrd="0" destOrd="0" presId="urn:microsoft.com/office/officeart/2005/8/layout/default"/>
    <dgm:cxn modelId="{D499BFD9-C90C-44FD-8907-7A5AFD0D3F6B}" srcId="{AB7A3C0D-AB92-45C4-98E2-45F5C74A8472}" destId="{20398F46-8381-462B-8A81-3E35715D7226}" srcOrd="15" destOrd="0" parTransId="{E8D123FC-D8C4-4BE7-94A4-BACBACCB10E9}" sibTransId="{BC041F8D-733A-400F-9105-8AEED2D38B8E}"/>
    <dgm:cxn modelId="{0154C13E-06A7-4215-8512-CA277B593343}" srcId="{AB7A3C0D-AB92-45C4-98E2-45F5C74A8472}" destId="{273329C8-978E-4C3E-ADDB-6E761117ED87}" srcOrd="9" destOrd="0" parTransId="{A76BD9C3-32F5-4D87-93F6-2AF12ACE25DC}" sibTransId="{332B43C0-244D-448E-8713-6DB23DE10498}"/>
    <dgm:cxn modelId="{43EC52EA-5700-43FC-A7DA-DF6648D0720B}" type="presOf" srcId="{1F751F03-D2A3-4BB8-BA57-C3B186BA14B5}" destId="{863C08B8-205B-41A4-B411-6C3C5B25F2D5}" srcOrd="0" destOrd="0" presId="urn:microsoft.com/office/officeart/2005/8/layout/default"/>
    <dgm:cxn modelId="{5EADB9F4-A3D6-4CA2-ABDD-E07FB43706CF}" srcId="{AB7A3C0D-AB92-45C4-98E2-45F5C74A8472}" destId="{0E51252C-CAD9-4E20-BE2F-4F3C7C52F974}" srcOrd="18" destOrd="0" parTransId="{F61EEF93-3987-4D27-ACF1-F39D51BC7322}" sibTransId="{3A557854-10AB-4258-93D3-9CFF6B049B48}"/>
    <dgm:cxn modelId="{C60A95CA-8AF0-4685-A89B-781F235515CB}" type="presOf" srcId="{F604E92C-70C0-4B80-8CE8-A4529CB85D48}" destId="{74029208-7929-459C-83F2-9041CA124C3D}" srcOrd="0" destOrd="0" presId="urn:microsoft.com/office/officeart/2005/8/layout/default"/>
    <dgm:cxn modelId="{D1872C59-DB08-44BB-90C6-8A54625943DF}" srcId="{AB7A3C0D-AB92-45C4-98E2-45F5C74A8472}" destId="{86C9556B-5FC9-42F8-9A6D-AC93394DE4B2}" srcOrd="3" destOrd="0" parTransId="{E54AB5DB-1953-4C33-A4E7-661090748341}" sibTransId="{0B0C8494-2A10-4ED6-BA7C-231FEB779F6C}"/>
    <dgm:cxn modelId="{8E0F14E4-F6EA-41AA-BF6E-2409BB3BD4C1}" type="presOf" srcId="{0E51252C-CAD9-4E20-BE2F-4F3C7C52F974}" destId="{D52C23F7-6899-4DA8-8ACC-6018B9236035}" srcOrd="0" destOrd="0" presId="urn:microsoft.com/office/officeart/2005/8/layout/default"/>
    <dgm:cxn modelId="{B2E93C4A-FE17-4AD0-9FC4-456F0FE729E8}" srcId="{AB7A3C0D-AB92-45C4-98E2-45F5C74A8472}" destId="{7C5572D6-60D2-4F56-97C9-E029DD1EA899}" srcOrd="1" destOrd="0" parTransId="{EB0AE229-CB0F-4AC2-9DCC-C870787EEA50}" sibTransId="{24AFCF57-34FA-423B-8E88-25017E9C69D3}"/>
    <dgm:cxn modelId="{E662FCAA-6BC7-4829-A7B2-0A01778D9166}" srcId="{AB7A3C0D-AB92-45C4-98E2-45F5C74A8472}" destId="{01E35115-681E-403A-803A-5F4B6EB16423}" srcOrd="21" destOrd="0" parTransId="{306A0142-6711-48AE-B983-C3DC6A9C4F0F}" sibTransId="{805B3F14-4222-4936-AB5A-68158278713C}"/>
    <dgm:cxn modelId="{7F5AF03B-17B7-42FA-9419-5C0D324A1239}" type="presOf" srcId="{3372C9F6-24F1-499F-A576-EFB758A001F9}" destId="{91E7B059-A87B-4AA1-AD96-1D7CC68BD7A3}" srcOrd="0" destOrd="0" presId="urn:microsoft.com/office/officeart/2005/8/layout/default"/>
    <dgm:cxn modelId="{56519F3E-0BE1-4231-97A7-4413B8D2AF9E}" type="presOf" srcId="{01E35115-681E-403A-803A-5F4B6EB16423}" destId="{F076B22F-9CE1-469D-AD64-5F37EF80DE9F}" srcOrd="0" destOrd="0" presId="urn:microsoft.com/office/officeart/2005/8/layout/default"/>
    <dgm:cxn modelId="{5E2F17ED-58EB-4D20-BA84-55F869038665}" type="presOf" srcId="{F1D72E6B-BA46-40CD-A3DB-18B99E0BCB4B}" destId="{65CCFCB5-5833-4720-ADCB-28E8B1E0F34A}" srcOrd="0" destOrd="0" presId="urn:microsoft.com/office/officeart/2005/8/layout/default"/>
    <dgm:cxn modelId="{556CD837-8CBE-4B1C-80BA-D03EE40CE408}" srcId="{AB7A3C0D-AB92-45C4-98E2-45F5C74A8472}" destId="{E0958D36-7B08-4C6F-9E69-256D37A02A1F}" srcOrd="10" destOrd="0" parTransId="{C82E4C39-90B6-40D8-8511-9A65A8F27CD8}" sibTransId="{07AAB8EB-0474-4FF6-B9BD-443B2AE760EB}"/>
    <dgm:cxn modelId="{E5D65F20-8CFF-4959-A485-56BB9081E95F}" srcId="{AB7A3C0D-AB92-45C4-98E2-45F5C74A8472}" destId="{F604E92C-70C0-4B80-8CE8-A4529CB85D48}" srcOrd="2" destOrd="0" parTransId="{83A129DE-9F00-485C-AD29-4B8AB94F75B6}" sibTransId="{1A9B7867-A0F3-45C4-8EBD-157FC26069C5}"/>
    <dgm:cxn modelId="{0AF57406-AE62-47B3-B746-7AF989C137BE}" type="presOf" srcId="{97F76391-D266-4841-A6C2-366D2D876A88}" destId="{D8B1B45C-2BE9-42C2-ABB3-57612184CAB6}" srcOrd="0" destOrd="0" presId="urn:microsoft.com/office/officeart/2005/8/layout/default"/>
    <dgm:cxn modelId="{3A7FA4C4-B0DE-4D2A-AF5F-3A2649752F69}" srcId="{AB7A3C0D-AB92-45C4-98E2-45F5C74A8472}" destId="{D5F68746-3924-4B9C-A9F2-03D7A5E1B079}" srcOrd="22" destOrd="0" parTransId="{31BC1DD9-253F-4B90-9557-62BC9D3D6216}" sibTransId="{9EA3B1B9-72B8-402D-8B98-EF3FCFF904E5}"/>
    <dgm:cxn modelId="{007A7BEC-AD31-4EDA-BD24-DAE961D6F957}" srcId="{AB7A3C0D-AB92-45C4-98E2-45F5C74A8472}" destId="{3372C9F6-24F1-499F-A576-EFB758A001F9}" srcOrd="0" destOrd="0" parTransId="{7E5DDE0F-8B0F-4BBC-A069-EE76106CB24E}" sibTransId="{79CC556A-23A7-479E-8A3D-DE73D4745148}"/>
    <dgm:cxn modelId="{5EFC5FFE-6DAF-4F05-92C4-6412DE680FD0}" type="presOf" srcId="{AB7A3C0D-AB92-45C4-98E2-45F5C74A8472}" destId="{FE80CFD0-BA16-4745-9935-D4FFAC07AFF2}" srcOrd="0" destOrd="0" presId="urn:microsoft.com/office/officeart/2005/8/layout/default"/>
    <dgm:cxn modelId="{F21B6B80-E49E-4057-A2D9-346BC112EE14}" type="presOf" srcId="{E0958D36-7B08-4C6F-9E69-256D37A02A1F}" destId="{DBD2B97A-FC78-462A-A5B4-5BF5DA44EEB3}" srcOrd="0" destOrd="0" presId="urn:microsoft.com/office/officeart/2005/8/layout/default"/>
    <dgm:cxn modelId="{3EE4B45E-4948-416F-90DD-302F6AB302D4}" srcId="{AB7A3C0D-AB92-45C4-98E2-45F5C74A8472}" destId="{4B0E0EFD-3D67-4C5F-AD0E-3F2A760A553B}" srcOrd="4" destOrd="0" parTransId="{C2456171-B6EE-4D3A-B2A8-EE63A45B35D0}" sibTransId="{965B8420-AE16-424B-8107-B1D041DC24C2}"/>
    <dgm:cxn modelId="{FCD2A455-4265-4B61-A6E9-79AB4AEDABCF}" srcId="{AB7A3C0D-AB92-45C4-98E2-45F5C74A8472}" destId="{97F76391-D266-4841-A6C2-366D2D876A88}" srcOrd="11" destOrd="0" parTransId="{2EBCBEFE-134E-4F1D-A065-40F0348BAF0C}" sibTransId="{FC9BC144-013E-4999-BFE6-6CA904AECFE6}"/>
    <dgm:cxn modelId="{B4638968-F148-4EFD-976A-B230BEABA509}" type="presOf" srcId="{1CEB6073-4BCD-4A7C-840E-65A443CFD2C3}" destId="{8577B6E1-0AFA-4F1C-8E73-E4E7426172D2}" srcOrd="0" destOrd="0" presId="urn:microsoft.com/office/officeart/2005/8/layout/default"/>
    <dgm:cxn modelId="{2F06EF5A-9903-4F33-BF10-2BF888ED4E62}" srcId="{AB7A3C0D-AB92-45C4-98E2-45F5C74A8472}" destId="{1F751F03-D2A3-4BB8-BA57-C3B186BA14B5}" srcOrd="17" destOrd="0" parTransId="{CB96084C-EFE3-4F61-ABC1-3B787D93526D}" sibTransId="{59A5DC26-3371-472A-9DC5-A395D014C4CD}"/>
    <dgm:cxn modelId="{16CE7F5F-FF2A-4F3A-8487-25CF6C5A2F8E}" srcId="{AB7A3C0D-AB92-45C4-98E2-45F5C74A8472}" destId="{958612FC-FE78-4472-978D-9566E264CBF0}" srcOrd="6" destOrd="0" parTransId="{E4A81822-965E-423F-8BF3-E7708FA220D6}" sibTransId="{6831E846-8D24-4512-B456-198000D27010}"/>
    <dgm:cxn modelId="{25E388D6-5AC7-4848-92EB-26DF58ADC56E}" srcId="{AB7A3C0D-AB92-45C4-98E2-45F5C74A8472}" destId="{DAAC1DC6-E72A-4226-909F-68EA8821BDF5}" srcOrd="14" destOrd="0" parTransId="{FE97757F-DA22-45CC-A670-53218119E566}" sibTransId="{06BFF0CC-8B20-4432-B4DB-C90795EA6084}"/>
    <dgm:cxn modelId="{44B15AAF-5D25-4D61-B264-13EE072B6367}" type="presOf" srcId="{7C5572D6-60D2-4F56-97C9-E029DD1EA899}" destId="{A2E6C827-4C22-47B0-AE47-3B4A7EC3E2C1}" srcOrd="0" destOrd="0" presId="urn:microsoft.com/office/officeart/2005/8/layout/default"/>
    <dgm:cxn modelId="{819E18B9-5E04-4AB9-BD19-AF1808F0BF92}" srcId="{AB7A3C0D-AB92-45C4-98E2-45F5C74A8472}" destId="{6F787DA2-5DD1-49D7-86ED-5C2C49A79CAC}" srcOrd="16" destOrd="0" parTransId="{2E3FA26A-7AA9-4256-B3BA-E7FF2FFF6E8F}" sibTransId="{E49AD0EF-6BF8-4E17-BF5B-73DEA74A2517}"/>
    <dgm:cxn modelId="{9483EDA5-7CE9-4B5A-AE14-941E71B6F03B}" type="presParOf" srcId="{FE80CFD0-BA16-4745-9935-D4FFAC07AFF2}" destId="{91E7B059-A87B-4AA1-AD96-1D7CC68BD7A3}" srcOrd="0" destOrd="0" presId="urn:microsoft.com/office/officeart/2005/8/layout/default"/>
    <dgm:cxn modelId="{128DF775-B766-4583-BEE7-7CA9FB713AA4}" type="presParOf" srcId="{FE80CFD0-BA16-4745-9935-D4FFAC07AFF2}" destId="{69E2F2F5-5FAC-4468-9F6E-8B83E46BB943}" srcOrd="1" destOrd="0" presId="urn:microsoft.com/office/officeart/2005/8/layout/default"/>
    <dgm:cxn modelId="{EBAFFC8D-2A8D-4A3B-847B-9A2E03F7E3DE}" type="presParOf" srcId="{FE80CFD0-BA16-4745-9935-D4FFAC07AFF2}" destId="{A2E6C827-4C22-47B0-AE47-3B4A7EC3E2C1}" srcOrd="2" destOrd="0" presId="urn:microsoft.com/office/officeart/2005/8/layout/default"/>
    <dgm:cxn modelId="{B5E260CC-CCE8-4475-AB5D-ADB39EDB54D8}" type="presParOf" srcId="{FE80CFD0-BA16-4745-9935-D4FFAC07AFF2}" destId="{72380EB2-BDBB-45AE-B8A7-CB44CA6800A3}" srcOrd="3" destOrd="0" presId="urn:microsoft.com/office/officeart/2005/8/layout/default"/>
    <dgm:cxn modelId="{2549D0AE-486C-424B-95BD-F3C6DBC5CC0F}" type="presParOf" srcId="{FE80CFD0-BA16-4745-9935-D4FFAC07AFF2}" destId="{74029208-7929-459C-83F2-9041CA124C3D}" srcOrd="4" destOrd="0" presId="urn:microsoft.com/office/officeart/2005/8/layout/default"/>
    <dgm:cxn modelId="{8212F435-0F55-4439-A47F-554C99E77568}" type="presParOf" srcId="{FE80CFD0-BA16-4745-9935-D4FFAC07AFF2}" destId="{1E61253C-B1E3-4BAC-BDAC-9EF918E9A1A7}" srcOrd="5" destOrd="0" presId="urn:microsoft.com/office/officeart/2005/8/layout/default"/>
    <dgm:cxn modelId="{06CEA7B3-B00C-490C-BC05-4F4CF7206868}" type="presParOf" srcId="{FE80CFD0-BA16-4745-9935-D4FFAC07AFF2}" destId="{A3858840-41F0-4226-8DF3-C8A4381399B9}" srcOrd="6" destOrd="0" presId="urn:microsoft.com/office/officeart/2005/8/layout/default"/>
    <dgm:cxn modelId="{18A98E7B-E4FC-4C8B-9F5C-FB4CD292A784}" type="presParOf" srcId="{FE80CFD0-BA16-4745-9935-D4FFAC07AFF2}" destId="{F22974E2-2E29-4CFE-9E0C-90836FC16F68}" srcOrd="7" destOrd="0" presId="urn:microsoft.com/office/officeart/2005/8/layout/default"/>
    <dgm:cxn modelId="{A003E226-0C60-4BDC-97CC-88903FDDED23}" type="presParOf" srcId="{FE80CFD0-BA16-4745-9935-D4FFAC07AFF2}" destId="{1A11E554-C20F-4A3C-89A4-2AAF9FC7E70A}" srcOrd="8" destOrd="0" presId="urn:microsoft.com/office/officeart/2005/8/layout/default"/>
    <dgm:cxn modelId="{968F3AE9-43C0-40B6-B1CC-98060BC4CA49}" type="presParOf" srcId="{FE80CFD0-BA16-4745-9935-D4FFAC07AFF2}" destId="{715DE7B1-EDC3-4F9B-BD23-416D95E08013}" srcOrd="9" destOrd="0" presId="urn:microsoft.com/office/officeart/2005/8/layout/default"/>
    <dgm:cxn modelId="{8A507302-250B-4CA1-9A6F-34377ECCEB46}" type="presParOf" srcId="{FE80CFD0-BA16-4745-9935-D4FFAC07AFF2}" destId="{65CCFCB5-5833-4720-ADCB-28E8B1E0F34A}" srcOrd="10" destOrd="0" presId="urn:microsoft.com/office/officeart/2005/8/layout/default"/>
    <dgm:cxn modelId="{2E03C3EC-BD5D-4AC5-ACD6-E03E6B1E1492}" type="presParOf" srcId="{FE80CFD0-BA16-4745-9935-D4FFAC07AFF2}" destId="{157D375B-34FE-4730-8CC3-171438F75021}" srcOrd="11" destOrd="0" presId="urn:microsoft.com/office/officeart/2005/8/layout/default"/>
    <dgm:cxn modelId="{C9F74322-C32C-4D81-A78A-7B5CA9EF672B}" type="presParOf" srcId="{FE80CFD0-BA16-4745-9935-D4FFAC07AFF2}" destId="{16C74F54-C9B7-4FEF-9BC4-C4BBFB851FCE}" srcOrd="12" destOrd="0" presId="urn:microsoft.com/office/officeart/2005/8/layout/default"/>
    <dgm:cxn modelId="{AE18294B-1804-450A-96E7-BBF0720FF4DE}" type="presParOf" srcId="{FE80CFD0-BA16-4745-9935-D4FFAC07AFF2}" destId="{3A36D6E8-53D1-4242-BFEF-960A37D53AB6}" srcOrd="13" destOrd="0" presId="urn:microsoft.com/office/officeart/2005/8/layout/default"/>
    <dgm:cxn modelId="{C9194450-742C-4F9C-96D3-DEFB206D8BC8}" type="presParOf" srcId="{FE80CFD0-BA16-4745-9935-D4FFAC07AFF2}" destId="{DE57DBB2-6E59-4A55-B66A-7F41EC7AA118}" srcOrd="14" destOrd="0" presId="urn:microsoft.com/office/officeart/2005/8/layout/default"/>
    <dgm:cxn modelId="{058F868C-7E49-415F-B366-03A9EB161530}" type="presParOf" srcId="{FE80CFD0-BA16-4745-9935-D4FFAC07AFF2}" destId="{36F0FDC3-A76B-4911-8AFF-79D49A97F927}" srcOrd="15" destOrd="0" presId="urn:microsoft.com/office/officeart/2005/8/layout/default"/>
    <dgm:cxn modelId="{63F131D3-5083-4A90-BFF1-5AB197835146}" type="presParOf" srcId="{FE80CFD0-BA16-4745-9935-D4FFAC07AFF2}" destId="{BC036F84-44FC-4806-8C33-DBE2FE6902DA}" srcOrd="16" destOrd="0" presId="urn:microsoft.com/office/officeart/2005/8/layout/default"/>
    <dgm:cxn modelId="{35846329-A8F1-4E8E-B9A4-C041B0F2CB93}" type="presParOf" srcId="{FE80CFD0-BA16-4745-9935-D4FFAC07AFF2}" destId="{9322CBC2-12D0-497E-9E48-9DBFA38FCE3E}" srcOrd="17" destOrd="0" presId="urn:microsoft.com/office/officeart/2005/8/layout/default"/>
    <dgm:cxn modelId="{3D0891EA-09E8-4B6B-98E7-5CC2FAABFA55}" type="presParOf" srcId="{FE80CFD0-BA16-4745-9935-D4FFAC07AFF2}" destId="{9C13B1E0-34C5-45A4-8652-EDF556402541}" srcOrd="18" destOrd="0" presId="urn:microsoft.com/office/officeart/2005/8/layout/default"/>
    <dgm:cxn modelId="{D624ED6F-BBFF-4124-8932-5AA8FBE447A8}" type="presParOf" srcId="{FE80CFD0-BA16-4745-9935-D4FFAC07AFF2}" destId="{E66D151C-17E7-47F4-96ED-B8EEC09988A6}" srcOrd="19" destOrd="0" presId="urn:microsoft.com/office/officeart/2005/8/layout/default"/>
    <dgm:cxn modelId="{6B57A852-0E66-49B5-95E5-82B5544FB5CE}" type="presParOf" srcId="{FE80CFD0-BA16-4745-9935-D4FFAC07AFF2}" destId="{DBD2B97A-FC78-462A-A5B4-5BF5DA44EEB3}" srcOrd="20" destOrd="0" presId="urn:microsoft.com/office/officeart/2005/8/layout/default"/>
    <dgm:cxn modelId="{08ACAB5E-52F9-4AD0-BF4F-FBFEBD2F93F2}" type="presParOf" srcId="{FE80CFD0-BA16-4745-9935-D4FFAC07AFF2}" destId="{5673250D-F63B-4960-9D00-4781EE597604}" srcOrd="21" destOrd="0" presId="urn:microsoft.com/office/officeart/2005/8/layout/default"/>
    <dgm:cxn modelId="{FD40E888-5A67-4AFB-AA9D-E174AEED8208}" type="presParOf" srcId="{FE80CFD0-BA16-4745-9935-D4FFAC07AFF2}" destId="{D8B1B45C-2BE9-42C2-ABB3-57612184CAB6}" srcOrd="22" destOrd="0" presId="urn:microsoft.com/office/officeart/2005/8/layout/default"/>
    <dgm:cxn modelId="{A864885C-429C-4736-9E75-F093AF893490}" type="presParOf" srcId="{FE80CFD0-BA16-4745-9935-D4FFAC07AFF2}" destId="{F11FC1F9-E525-4EFE-8C09-AD0B2AB43820}" srcOrd="23" destOrd="0" presId="urn:microsoft.com/office/officeart/2005/8/layout/default"/>
    <dgm:cxn modelId="{636B6CE4-44B1-43A6-BBA2-E8F0733E8A77}" type="presParOf" srcId="{FE80CFD0-BA16-4745-9935-D4FFAC07AFF2}" destId="{09545C87-FFB5-49E7-9FE0-E6CBCED3CBA2}" srcOrd="24" destOrd="0" presId="urn:microsoft.com/office/officeart/2005/8/layout/default"/>
    <dgm:cxn modelId="{3F3FDF0A-A839-4BED-B043-9EA0D9898D76}" type="presParOf" srcId="{FE80CFD0-BA16-4745-9935-D4FFAC07AFF2}" destId="{B082A641-2890-4CCA-AE26-D425C05DDB8C}" srcOrd="25" destOrd="0" presId="urn:microsoft.com/office/officeart/2005/8/layout/default"/>
    <dgm:cxn modelId="{25CC9C92-F982-4A6B-80E6-B8EADCA43DD4}" type="presParOf" srcId="{FE80CFD0-BA16-4745-9935-D4FFAC07AFF2}" destId="{A2B15FC3-8338-4FCF-8C89-A3AF1A65D0E7}" srcOrd="26" destOrd="0" presId="urn:microsoft.com/office/officeart/2005/8/layout/default"/>
    <dgm:cxn modelId="{BCADAF52-7242-400B-8ECB-F70A9C5CCDE6}" type="presParOf" srcId="{FE80CFD0-BA16-4745-9935-D4FFAC07AFF2}" destId="{CB072D2B-C42D-45F8-A2F5-09B74B8B5C82}" srcOrd="27" destOrd="0" presId="urn:microsoft.com/office/officeart/2005/8/layout/default"/>
    <dgm:cxn modelId="{9DAC02E5-9669-4363-BC4F-62E9ED057EA3}" type="presParOf" srcId="{FE80CFD0-BA16-4745-9935-D4FFAC07AFF2}" destId="{A548D57D-1672-4AB7-89EF-D689C74CD3EF}" srcOrd="28" destOrd="0" presId="urn:microsoft.com/office/officeart/2005/8/layout/default"/>
    <dgm:cxn modelId="{C20982D3-AD5F-43E9-9D7E-E319A60B00EB}" type="presParOf" srcId="{FE80CFD0-BA16-4745-9935-D4FFAC07AFF2}" destId="{9903E632-D2C2-4C69-8C81-5D37AB977330}" srcOrd="29" destOrd="0" presId="urn:microsoft.com/office/officeart/2005/8/layout/default"/>
    <dgm:cxn modelId="{14CDC369-701B-4D2E-878F-00A01BB76175}" type="presParOf" srcId="{FE80CFD0-BA16-4745-9935-D4FFAC07AFF2}" destId="{7AFBBE4B-C330-448D-B4E9-BE37B5FF9D4C}" srcOrd="30" destOrd="0" presId="urn:microsoft.com/office/officeart/2005/8/layout/default"/>
    <dgm:cxn modelId="{45176C45-69A3-4E2C-B318-2A1F624AAD7E}" type="presParOf" srcId="{FE80CFD0-BA16-4745-9935-D4FFAC07AFF2}" destId="{07D55876-E100-45BC-BAC1-F40393D9C8BC}" srcOrd="31" destOrd="0" presId="urn:microsoft.com/office/officeart/2005/8/layout/default"/>
    <dgm:cxn modelId="{629B1CD0-44EF-4D57-AD47-8F0604B687C6}" type="presParOf" srcId="{FE80CFD0-BA16-4745-9935-D4FFAC07AFF2}" destId="{033A8C91-81BD-44F1-9F50-5B5A35689C83}" srcOrd="32" destOrd="0" presId="urn:microsoft.com/office/officeart/2005/8/layout/default"/>
    <dgm:cxn modelId="{46DB9065-A431-48E3-B658-B11654D36E6A}" type="presParOf" srcId="{FE80CFD0-BA16-4745-9935-D4FFAC07AFF2}" destId="{CE7730CD-A7C5-4CAE-B69D-FA13B83D24A5}" srcOrd="33" destOrd="0" presId="urn:microsoft.com/office/officeart/2005/8/layout/default"/>
    <dgm:cxn modelId="{CAF2185A-0ABF-4F77-9372-785A1F920D5C}" type="presParOf" srcId="{FE80CFD0-BA16-4745-9935-D4FFAC07AFF2}" destId="{863C08B8-205B-41A4-B411-6C3C5B25F2D5}" srcOrd="34" destOrd="0" presId="urn:microsoft.com/office/officeart/2005/8/layout/default"/>
    <dgm:cxn modelId="{89125967-D6FB-454B-8B94-CA49E28ABEBE}" type="presParOf" srcId="{FE80CFD0-BA16-4745-9935-D4FFAC07AFF2}" destId="{ED7D4406-0C3B-4C4C-BCBE-F52813EC9B5F}" srcOrd="35" destOrd="0" presId="urn:microsoft.com/office/officeart/2005/8/layout/default"/>
    <dgm:cxn modelId="{1322B058-174D-4396-8A37-4A577437869A}" type="presParOf" srcId="{FE80CFD0-BA16-4745-9935-D4FFAC07AFF2}" destId="{D52C23F7-6899-4DA8-8ACC-6018B9236035}" srcOrd="36" destOrd="0" presId="urn:microsoft.com/office/officeart/2005/8/layout/default"/>
    <dgm:cxn modelId="{90B4491E-327E-4DF1-B009-F7A477506B04}" type="presParOf" srcId="{FE80CFD0-BA16-4745-9935-D4FFAC07AFF2}" destId="{5F98D16B-5724-4F89-B9CB-45FA0E81FD7C}" srcOrd="37" destOrd="0" presId="urn:microsoft.com/office/officeart/2005/8/layout/default"/>
    <dgm:cxn modelId="{E11BA2CD-C563-4BE3-812A-32CF9AAC53DD}" type="presParOf" srcId="{FE80CFD0-BA16-4745-9935-D4FFAC07AFF2}" destId="{8577B6E1-0AFA-4F1C-8E73-E4E7426172D2}" srcOrd="38" destOrd="0" presId="urn:microsoft.com/office/officeart/2005/8/layout/default"/>
    <dgm:cxn modelId="{130AF36F-96AB-4788-8D97-2DF35FE2CB6E}" type="presParOf" srcId="{FE80CFD0-BA16-4745-9935-D4FFAC07AFF2}" destId="{6C4F21E1-5385-4200-A8D0-46465721CC1F}" srcOrd="39" destOrd="0" presId="urn:microsoft.com/office/officeart/2005/8/layout/default"/>
    <dgm:cxn modelId="{1111E6AD-9947-4358-A844-7FE23B354CAD}" type="presParOf" srcId="{FE80CFD0-BA16-4745-9935-D4FFAC07AFF2}" destId="{571EF34D-D362-4C21-AAC1-9CB88D0675D7}" srcOrd="40" destOrd="0" presId="urn:microsoft.com/office/officeart/2005/8/layout/default"/>
    <dgm:cxn modelId="{CE97D6DE-2E48-4E38-80D4-F7519F782E55}" type="presParOf" srcId="{FE80CFD0-BA16-4745-9935-D4FFAC07AFF2}" destId="{971D94CA-CEDC-4DCF-A803-D710741B34D0}" srcOrd="41" destOrd="0" presId="urn:microsoft.com/office/officeart/2005/8/layout/default"/>
    <dgm:cxn modelId="{AF9301F6-D5D9-40D1-9272-7B1E103C57E9}" type="presParOf" srcId="{FE80CFD0-BA16-4745-9935-D4FFAC07AFF2}" destId="{F076B22F-9CE1-469D-AD64-5F37EF80DE9F}" srcOrd="42" destOrd="0" presId="urn:microsoft.com/office/officeart/2005/8/layout/default"/>
    <dgm:cxn modelId="{36DC4339-C1FD-466B-BEA9-C886FB9B355F}" type="presParOf" srcId="{FE80CFD0-BA16-4745-9935-D4FFAC07AFF2}" destId="{3AD8AB1A-CB7F-4EBD-B220-59AE76714E1B}" srcOrd="43" destOrd="0" presId="urn:microsoft.com/office/officeart/2005/8/layout/default"/>
    <dgm:cxn modelId="{70EDCA6E-12A2-4D12-B8D0-07CC7C1DA2E5}" type="presParOf" srcId="{FE80CFD0-BA16-4745-9935-D4FFAC07AFF2}" destId="{CDBEAC79-B372-4959-B6C4-F907BE74B6BC}" srcOrd="4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6A19D-7906-4890-A49B-ACC38809F4ED}"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330053BC-C7E5-41DA-BCC9-0F55DF543FA0}">
      <dgm:prSet phldrT="[Text]" custT="1"/>
      <dgm:spPr/>
      <dgm:t>
        <a:bodyPr/>
        <a:lstStyle/>
        <a:p>
          <a:r>
            <a:rPr lang="en-US" sz="1600" b="1" dirty="0" smtClean="0"/>
            <a:t>Emotions</a:t>
          </a:r>
          <a:endParaRPr lang="en-US" sz="1600" b="1" dirty="0"/>
        </a:p>
      </dgm:t>
    </dgm:pt>
    <dgm:pt modelId="{1696AC5D-4600-4893-8C91-3BFDF6569603}" type="parTrans" cxnId="{AE957825-1089-48A5-BBE9-903301B6A2B5}">
      <dgm:prSet/>
      <dgm:spPr/>
      <dgm:t>
        <a:bodyPr/>
        <a:lstStyle/>
        <a:p>
          <a:endParaRPr lang="en-US"/>
        </a:p>
      </dgm:t>
    </dgm:pt>
    <dgm:pt modelId="{C82D65FC-0CEB-4FF9-A6AF-4664D2D1F9C8}" type="sibTrans" cxnId="{AE957825-1089-48A5-BBE9-903301B6A2B5}">
      <dgm:prSet/>
      <dgm:spPr/>
      <dgm:t>
        <a:bodyPr/>
        <a:lstStyle/>
        <a:p>
          <a:endParaRPr lang="en-US"/>
        </a:p>
      </dgm:t>
    </dgm:pt>
    <dgm:pt modelId="{74F7D4D5-5F7A-4739-862F-4A55BC8BFCFA}">
      <dgm:prSet phldrT="[Text]" custT="1"/>
      <dgm:spPr/>
      <dgm:t>
        <a:bodyPr/>
        <a:lstStyle/>
        <a:p>
          <a:r>
            <a:rPr lang="en-US" sz="1600" b="1" dirty="0" smtClean="0"/>
            <a:t>Noise</a:t>
          </a:r>
          <a:endParaRPr lang="en-US" sz="1600" b="1" dirty="0"/>
        </a:p>
      </dgm:t>
    </dgm:pt>
    <dgm:pt modelId="{F33F9403-E36F-45C7-9869-DB61C07F69D1}" type="parTrans" cxnId="{4E5037A8-C11F-4DA3-A376-D967D9CBDF39}">
      <dgm:prSet/>
      <dgm:spPr/>
      <dgm:t>
        <a:bodyPr/>
        <a:lstStyle/>
        <a:p>
          <a:endParaRPr lang="en-US"/>
        </a:p>
      </dgm:t>
    </dgm:pt>
    <dgm:pt modelId="{70A3F69E-B13D-489B-BE89-D6986F8DCDEC}" type="sibTrans" cxnId="{4E5037A8-C11F-4DA3-A376-D967D9CBDF39}">
      <dgm:prSet/>
      <dgm:spPr/>
      <dgm:t>
        <a:bodyPr/>
        <a:lstStyle/>
        <a:p>
          <a:endParaRPr lang="en-US"/>
        </a:p>
      </dgm:t>
    </dgm:pt>
    <dgm:pt modelId="{E03D6229-295B-421A-B363-108045463D8F}">
      <dgm:prSet phldrT="[Text]" custT="1"/>
      <dgm:spPr/>
      <dgm:t>
        <a:bodyPr/>
        <a:lstStyle/>
        <a:p>
          <a:r>
            <a:rPr lang="en-US" sz="1600" b="1" dirty="0" smtClean="0"/>
            <a:t>Smells</a:t>
          </a:r>
          <a:endParaRPr lang="en-US" sz="1600" b="1" dirty="0"/>
        </a:p>
      </dgm:t>
    </dgm:pt>
    <dgm:pt modelId="{043A9942-28CF-45D1-98C5-1037ABCA2689}" type="parTrans" cxnId="{8EC7FB7F-6E44-49D4-9A33-ECABFAFE2F07}">
      <dgm:prSet/>
      <dgm:spPr/>
      <dgm:t>
        <a:bodyPr/>
        <a:lstStyle/>
        <a:p>
          <a:endParaRPr lang="en-US"/>
        </a:p>
      </dgm:t>
    </dgm:pt>
    <dgm:pt modelId="{A0DDC59A-FE02-4554-B99B-D3D05DAA237E}" type="sibTrans" cxnId="{8EC7FB7F-6E44-49D4-9A33-ECABFAFE2F07}">
      <dgm:prSet/>
      <dgm:spPr/>
      <dgm:t>
        <a:bodyPr/>
        <a:lstStyle/>
        <a:p>
          <a:endParaRPr lang="en-US"/>
        </a:p>
      </dgm:t>
    </dgm:pt>
    <dgm:pt modelId="{6C6825FB-D905-45C0-A172-37975E9D4084}">
      <dgm:prSet phldrT="[Text]" custT="1"/>
      <dgm:spPr/>
      <dgm:t>
        <a:bodyPr/>
        <a:lstStyle/>
        <a:p>
          <a:r>
            <a:rPr lang="en-US" sz="1600" b="1" dirty="0" smtClean="0"/>
            <a:t>Distraction</a:t>
          </a:r>
          <a:endParaRPr lang="en-US" sz="1600" b="1" dirty="0"/>
        </a:p>
      </dgm:t>
    </dgm:pt>
    <dgm:pt modelId="{8F598504-2F50-4B13-A134-DB2EAAB26C17}" type="parTrans" cxnId="{A4D6161C-56CD-427C-936C-9921B1347969}">
      <dgm:prSet/>
      <dgm:spPr/>
      <dgm:t>
        <a:bodyPr/>
        <a:lstStyle/>
        <a:p>
          <a:endParaRPr lang="en-US"/>
        </a:p>
      </dgm:t>
    </dgm:pt>
    <dgm:pt modelId="{7CB2CD9F-EBDF-49DA-9F43-F97E16A694F7}" type="sibTrans" cxnId="{A4D6161C-56CD-427C-936C-9921B1347969}">
      <dgm:prSet/>
      <dgm:spPr/>
      <dgm:t>
        <a:bodyPr/>
        <a:lstStyle/>
        <a:p>
          <a:endParaRPr lang="en-US"/>
        </a:p>
      </dgm:t>
    </dgm:pt>
    <dgm:pt modelId="{EF3D8599-01D3-4072-9897-3819E2560E3C}">
      <dgm:prSet phldrT="[Text]" custT="1"/>
      <dgm:spPr/>
      <dgm:t>
        <a:bodyPr/>
        <a:lstStyle/>
        <a:p>
          <a:r>
            <a:rPr lang="en-US" sz="1600" b="1" dirty="0" smtClean="0"/>
            <a:t>Lighting</a:t>
          </a:r>
          <a:endParaRPr lang="en-US" sz="1600" b="1" dirty="0"/>
        </a:p>
      </dgm:t>
    </dgm:pt>
    <dgm:pt modelId="{919F4507-F0AD-48E9-8574-AAF1B2B18DE9}" type="parTrans" cxnId="{8A4761A5-8B71-477C-8346-FD959454821F}">
      <dgm:prSet/>
      <dgm:spPr/>
      <dgm:t>
        <a:bodyPr/>
        <a:lstStyle/>
        <a:p>
          <a:endParaRPr lang="en-US"/>
        </a:p>
      </dgm:t>
    </dgm:pt>
    <dgm:pt modelId="{E3BC3C56-485A-4998-8ECA-626EEE9F3B61}" type="sibTrans" cxnId="{8A4761A5-8B71-477C-8346-FD959454821F}">
      <dgm:prSet/>
      <dgm:spPr/>
      <dgm:t>
        <a:bodyPr/>
        <a:lstStyle/>
        <a:p>
          <a:endParaRPr lang="en-US"/>
        </a:p>
      </dgm:t>
    </dgm:pt>
    <dgm:pt modelId="{0E86B46A-D3A5-44CA-98BE-60CA14042E56}">
      <dgm:prSet phldrT="[Text]" custT="1"/>
      <dgm:spPr/>
      <dgm:t>
        <a:bodyPr/>
        <a:lstStyle/>
        <a:p>
          <a:r>
            <a:rPr lang="en-US" sz="1600" b="1" dirty="0" smtClean="0"/>
            <a:t>Temperature</a:t>
          </a:r>
          <a:endParaRPr lang="en-US" sz="1600" b="1" dirty="0"/>
        </a:p>
      </dgm:t>
    </dgm:pt>
    <dgm:pt modelId="{140C1E8E-33CD-434E-9D77-53154149E7EA}" type="parTrans" cxnId="{B4DD11B4-A49B-40BB-BD5A-5024C521B42E}">
      <dgm:prSet/>
      <dgm:spPr/>
      <dgm:t>
        <a:bodyPr/>
        <a:lstStyle/>
        <a:p>
          <a:endParaRPr lang="en-US"/>
        </a:p>
      </dgm:t>
    </dgm:pt>
    <dgm:pt modelId="{1EE67E91-4125-4216-ADC6-5247A66A4F42}" type="sibTrans" cxnId="{B4DD11B4-A49B-40BB-BD5A-5024C521B42E}">
      <dgm:prSet/>
      <dgm:spPr/>
      <dgm:t>
        <a:bodyPr/>
        <a:lstStyle/>
        <a:p>
          <a:endParaRPr lang="en-US"/>
        </a:p>
      </dgm:t>
    </dgm:pt>
    <dgm:pt modelId="{9FE13256-53E1-4191-8300-BB5281F52F2F}">
      <dgm:prSet phldrT="[Text]" custT="1"/>
      <dgm:spPr/>
      <dgm:t>
        <a:bodyPr/>
        <a:lstStyle/>
        <a:p>
          <a:r>
            <a:rPr lang="en-US" sz="1600" b="1" dirty="0" smtClean="0"/>
            <a:t>Colors</a:t>
          </a:r>
          <a:endParaRPr lang="en-US" sz="1600" b="1" dirty="0"/>
        </a:p>
      </dgm:t>
    </dgm:pt>
    <dgm:pt modelId="{2A76513A-CD17-4C41-8219-C456E9EC0F24}" type="parTrans" cxnId="{2A2514B4-D17D-4E3A-893E-5919C65578EF}">
      <dgm:prSet/>
      <dgm:spPr/>
      <dgm:t>
        <a:bodyPr/>
        <a:lstStyle/>
        <a:p>
          <a:endParaRPr lang="en-US"/>
        </a:p>
      </dgm:t>
    </dgm:pt>
    <dgm:pt modelId="{99D095F1-B61F-4B7D-9055-7E79E235B886}" type="sibTrans" cxnId="{2A2514B4-D17D-4E3A-893E-5919C65578EF}">
      <dgm:prSet/>
      <dgm:spPr/>
      <dgm:t>
        <a:bodyPr/>
        <a:lstStyle/>
        <a:p>
          <a:endParaRPr lang="en-US"/>
        </a:p>
      </dgm:t>
    </dgm:pt>
    <dgm:pt modelId="{5056730A-266B-47DC-BF04-2F5BAFE98611}">
      <dgm:prSet phldrT="[Text]" custT="1"/>
      <dgm:spPr/>
      <dgm:t>
        <a:bodyPr/>
        <a:lstStyle/>
        <a:p>
          <a:r>
            <a:rPr lang="en-US" sz="1600" b="1" dirty="0" smtClean="0"/>
            <a:t>Patterns</a:t>
          </a:r>
          <a:endParaRPr lang="en-US" sz="1600" b="1" dirty="0"/>
        </a:p>
      </dgm:t>
    </dgm:pt>
    <dgm:pt modelId="{457ADECB-6E7A-4415-A6C1-A1912FF469A3}" type="parTrans" cxnId="{6C958D41-D0EB-4E12-8055-443FFBFC8AC6}">
      <dgm:prSet/>
      <dgm:spPr/>
      <dgm:t>
        <a:bodyPr/>
        <a:lstStyle/>
        <a:p>
          <a:endParaRPr lang="en-US"/>
        </a:p>
      </dgm:t>
    </dgm:pt>
    <dgm:pt modelId="{63011748-A7F8-4372-A6E5-23D5C9265E7C}" type="sibTrans" cxnId="{6C958D41-D0EB-4E12-8055-443FFBFC8AC6}">
      <dgm:prSet/>
      <dgm:spPr/>
      <dgm:t>
        <a:bodyPr/>
        <a:lstStyle/>
        <a:p>
          <a:endParaRPr lang="en-US"/>
        </a:p>
      </dgm:t>
    </dgm:pt>
    <dgm:pt modelId="{B722AC63-E0B2-423B-99A4-26481795C065}">
      <dgm:prSet phldrT="[Text]" custT="1"/>
      <dgm:spPr/>
      <dgm:t>
        <a:bodyPr/>
        <a:lstStyle/>
        <a:p>
          <a:r>
            <a:rPr lang="en-US" sz="1600" b="1" dirty="0" smtClean="0"/>
            <a:t>Pictures</a:t>
          </a:r>
          <a:endParaRPr lang="en-US" sz="1600" b="1" dirty="0"/>
        </a:p>
      </dgm:t>
    </dgm:pt>
    <dgm:pt modelId="{BDC51096-1E19-410F-A7BA-30B44D3A5A0C}" type="parTrans" cxnId="{039C81F7-D80D-4A5D-9E5A-DC6CF94E7CF9}">
      <dgm:prSet/>
      <dgm:spPr/>
      <dgm:t>
        <a:bodyPr/>
        <a:lstStyle/>
        <a:p>
          <a:endParaRPr lang="en-US"/>
        </a:p>
      </dgm:t>
    </dgm:pt>
    <dgm:pt modelId="{186BC5A6-A72E-49FB-AF8D-56F47CC5DFEF}" type="sibTrans" cxnId="{039C81F7-D80D-4A5D-9E5A-DC6CF94E7CF9}">
      <dgm:prSet/>
      <dgm:spPr/>
      <dgm:t>
        <a:bodyPr/>
        <a:lstStyle/>
        <a:p>
          <a:endParaRPr lang="en-US"/>
        </a:p>
      </dgm:t>
    </dgm:pt>
    <dgm:pt modelId="{EAB28C3D-CFA1-463F-A64C-3C6C1142B829}">
      <dgm:prSet phldrT="[Text]" custT="1"/>
      <dgm:spPr/>
      <dgm:t>
        <a:bodyPr/>
        <a:lstStyle/>
        <a:p>
          <a:r>
            <a:rPr lang="en-US" sz="1600" b="1" dirty="0" smtClean="0"/>
            <a:t>Signs</a:t>
          </a:r>
          <a:endParaRPr lang="en-US" sz="1600" b="1" dirty="0"/>
        </a:p>
      </dgm:t>
    </dgm:pt>
    <dgm:pt modelId="{A85472E1-14D8-4F3B-968C-D5A58BCF79AB}" type="parTrans" cxnId="{669E34DF-831A-4061-BC41-8B26ADA8C66F}">
      <dgm:prSet/>
      <dgm:spPr/>
      <dgm:t>
        <a:bodyPr/>
        <a:lstStyle/>
        <a:p>
          <a:endParaRPr lang="en-US"/>
        </a:p>
      </dgm:t>
    </dgm:pt>
    <dgm:pt modelId="{B7F6C110-FFCD-4302-8890-FB855EBC8340}" type="sibTrans" cxnId="{669E34DF-831A-4061-BC41-8B26ADA8C66F}">
      <dgm:prSet/>
      <dgm:spPr/>
      <dgm:t>
        <a:bodyPr/>
        <a:lstStyle/>
        <a:p>
          <a:endParaRPr lang="en-US"/>
        </a:p>
      </dgm:t>
    </dgm:pt>
    <dgm:pt modelId="{155BF142-6CD9-4F30-8492-ED86286456F7}" type="pres">
      <dgm:prSet presAssocID="{0C26A19D-7906-4890-A49B-ACC38809F4ED}" presName="Name0" presStyleCnt="0">
        <dgm:presLayoutVars>
          <dgm:dir/>
          <dgm:resizeHandles val="exact"/>
        </dgm:presLayoutVars>
      </dgm:prSet>
      <dgm:spPr/>
      <dgm:t>
        <a:bodyPr/>
        <a:lstStyle/>
        <a:p>
          <a:endParaRPr lang="en-US"/>
        </a:p>
      </dgm:t>
    </dgm:pt>
    <dgm:pt modelId="{48E65584-D2FA-4650-A82C-87169FDCBDC1}" type="pres">
      <dgm:prSet presAssocID="{0C26A19D-7906-4890-A49B-ACC38809F4ED}" presName="cycle" presStyleCnt="0"/>
      <dgm:spPr/>
    </dgm:pt>
    <dgm:pt modelId="{0DF46228-F50B-4783-8D49-6929206A4F22}" type="pres">
      <dgm:prSet presAssocID="{330053BC-C7E5-41DA-BCC9-0F55DF543FA0}" presName="nodeFirstNode" presStyleLbl="node1" presStyleIdx="0" presStyleCnt="10">
        <dgm:presLayoutVars>
          <dgm:bulletEnabled val="1"/>
        </dgm:presLayoutVars>
      </dgm:prSet>
      <dgm:spPr/>
      <dgm:t>
        <a:bodyPr/>
        <a:lstStyle/>
        <a:p>
          <a:endParaRPr lang="en-US"/>
        </a:p>
      </dgm:t>
    </dgm:pt>
    <dgm:pt modelId="{5F272AEB-1E44-4E46-9108-9428E313A319}" type="pres">
      <dgm:prSet presAssocID="{C82D65FC-0CEB-4FF9-A6AF-4664D2D1F9C8}" presName="sibTransFirstNode" presStyleLbl="bgShp" presStyleIdx="0" presStyleCnt="1"/>
      <dgm:spPr/>
      <dgm:t>
        <a:bodyPr/>
        <a:lstStyle/>
        <a:p>
          <a:endParaRPr lang="en-US"/>
        </a:p>
      </dgm:t>
    </dgm:pt>
    <dgm:pt modelId="{A2B7CFC7-CCA9-4E3F-AC9A-C9592FA3BC73}" type="pres">
      <dgm:prSet presAssocID="{74F7D4D5-5F7A-4739-862F-4A55BC8BFCFA}" presName="nodeFollowingNodes" presStyleLbl="node1" presStyleIdx="1" presStyleCnt="10">
        <dgm:presLayoutVars>
          <dgm:bulletEnabled val="1"/>
        </dgm:presLayoutVars>
      </dgm:prSet>
      <dgm:spPr/>
      <dgm:t>
        <a:bodyPr/>
        <a:lstStyle/>
        <a:p>
          <a:endParaRPr lang="en-US"/>
        </a:p>
      </dgm:t>
    </dgm:pt>
    <dgm:pt modelId="{7889B2A0-1EDB-4BA2-8683-06F34C59D45C}" type="pres">
      <dgm:prSet presAssocID="{E03D6229-295B-421A-B363-108045463D8F}" presName="nodeFollowingNodes" presStyleLbl="node1" presStyleIdx="2" presStyleCnt="10">
        <dgm:presLayoutVars>
          <dgm:bulletEnabled val="1"/>
        </dgm:presLayoutVars>
      </dgm:prSet>
      <dgm:spPr/>
      <dgm:t>
        <a:bodyPr/>
        <a:lstStyle/>
        <a:p>
          <a:endParaRPr lang="en-US"/>
        </a:p>
      </dgm:t>
    </dgm:pt>
    <dgm:pt modelId="{3E0842F1-F7F9-4850-B5C7-8300565D7007}" type="pres">
      <dgm:prSet presAssocID="{6C6825FB-D905-45C0-A172-37975E9D4084}" presName="nodeFollowingNodes" presStyleLbl="node1" presStyleIdx="3" presStyleCnt="10">
        <dgm:presLayoutVars>
          <dgm:bulletEnabled val="1"/>
        </dgm:presLayoutVars>
      </dgm:prSet>
      <dgm:spPr/>
      <dgm:t>
        <a:bodyPr/>
        <a:lstStyle/>
        <a:p>
          <a:endParaRPr lang="en-US"/>
        </a:p>
      </dgm:t>
    </dgm:pt>
    <dgm:pt modelId="{B441F17A-B0D3-4FE5-AF11-623AFE639628}" type="pres">
      <dgm:prSet presAssocID="{EF3D8599-01D3-4072-9897-3819E2560E3C}" presName="nodeFollowingNodes" presStyleLbl="node1" presStyleIdx="4" presStyleCnt="10">
        <dgm:presLayoutVars>
          <dgm:bulletEnabled val="1"/>
        </dgm:presLayoutVars>
      </dgm:prSet>
      <dgm:spPr/>
      <dgm:t>
        <a:bodyPr/>
        <a:lstStyle/>
        <a:p>
          <a:endParaRPr lang="en-US"/>
        </a:p>
      </dgm:t>
    </dgm:pt>
    <dgm:pt modelId="{7C3E8109-6277-4BEF-8680-752971BE540B}" type="pres">
      <dgm:prSet presAssocID="{0E86B46A-D3A5-44CA-98BE-60CA14042E56}" presName="nodeFollowingNodes" presStyleLbl="node1" presStyleIdx="5" presStyleCnt="10">
        <dgm:presLayoutVars>
          <dgm:bulletEnabled val="1"/>
        </dgm:presLayoutVars>
      </dgm:prSet>
      <dgm:spPr/>
      <dgm:t>
        <a:bodyPr/>
        <a:lstStyle/>
        <a:p>
          <a:endParaRPr lang="en-US"/>
        </a:p>
      </dgm:t>
    </dgm:pt>
    <dgm:pt modelId="{CB22662D-CE5B-4A4C-B751-075B774EB6D8}" type="pres">
      <dgm:prSet presAssocID="{9FE13256-53E1-4191-8300-BB5281F52F2F}" presName="nodeFollowingNodes" presStyleLbl="node1" presStyleIdx="6" presStyleCnt="10">
        <dgm:presLayoutVars>
          <dgm:bulletEnabled val="1"/>
        </dgm:presLayoutVars>
      </dgm:prSet>
      <dgm:spPr/>
      <dgm:t>
        <a:bodyPr/>
        <a:lstStyle/>
        <a:p>
          <a:endParaRPr lang="en-US"/>
        </a:p>
      </dgm:t>
    </dgm:pt>
    <dgm:pt modelId="{8EB011DD-5307-4915-A777-F97ECBF35E39}" type="pres">
      <dgm:prSet presAssocID="{5056730A-266B-47DC-BF04-2F5BAFE98611}" presName="nodeFollowingNodes" presStyleLbl="node1" presStyleIdx="7" presStyleCnt="10">
        <dgm:presLayoutVars>
          <dgm:bulletEnabled val="1"/>
        </dgm:presLayoutVars>
      </dgm:prSet>
      <dgm:spPr/>
      <dgm:t>
        <a:bodyPr/>
        <a:lstStyle/>
        <a:p>
          <a:endParaRPr lang="en-US"/>
        </a:p>
      </dgm:t>
    </dgm:pt>
    <dgm:pt modelId="{83DC3008-E978-46AC-9904-9E4F85A3ADDE}" type="pres">
      <dgm:prSet presAssocID="{B722AC63-E0B2-423B-99A4-26481795C065}" presName="nodeFollowingNodes" presStyleLbl="node1" presStyleIdx="8" presStyleCnt="10">
        <dgm:presLayoutVars>
          <dgm:bulletEnabled val="1"/>
        </dgm:presLayoutVars>
      </dgm:prSet>
      <dgm:spPr/>
      <dgm:t>
        <a:bodyPr/>
        <a:lstStyle/>
        <a:p>
          <a:endParaRPr lang="en-US"/>
        </a:p>
      </dgm:t>
    </dgm:pt>
    <dgm:pt modelId="{AEFC726F-912D-41CA-8FFF-267ABDBDCE40}" type="pres">
      <dgm:prSet presAssocID="{EAB28C3D-CFA1-463F-A64C-3C6C1142B829}" presName="nodeFollowingNodes" presStyleLbl="node1" presStyleIdx="9" presStyleCnt="10">
        <dgm:presLayoutVars>
          <dgm:bulletEnabled val="1"/>
        </dgm:presLayoutVars>
      </dgm:prSet>
      <dgm:spPr/>
      <dgm:t>
        <a:bodyPr/>
        <a:lstStyle/>
        <a:p>
          <a:endParaRPr lang="en-US"/>
        </a:p>
      </dgm:t>
    </dgm:pt>
  </dgm:ptLst>
  <dgm:cxnLst>
    <dgm:cxn modelId="{8A4761A5-8B71-477C-8346-FD959454821F}" srcId="{0C26A19D-7906-4890-A49B-ACC38809F4ED}" destId="{EF3D8599-01D3-4072-9897-3819E2560E3C}" srcOrd="4" destOrd="0" parTransId="{919F4507-F0AD-48E9-8574-AAF1B2B18DE9}" sibTransId="{E3BC3C56-485A-4998-8ECA-626EEE9F3B61}"/>
    <dgm:cxn modelId="{A4D6161C-56CD-427C-936C-9921B1347969}" srcId="{0C26A19D-7906-4890-A49B-ACC38809F4ED}" destId="{6C6825FB-D905-45C0-A172-37975E9D4084}" srcOrd="3" destOrd="0" parTransId="{8F598504-2F50-4B13-A134-DB2EAAB26C17}" sibTransId="{7CB2CD9F-EBDF-49DA-9F43-F97E16A694F7}"/>
    <dgm:cxn modelId="{EA5E5056-D704-4D0F-AC16-36791D60FAD7}" type="presOf" srcId="{EAB28C3D-CFA1-463F-A64C-3C6C1142B829}" destId="{AEFC726F-912D-41CA-8FFF-267ABDBDCE40}" srcOrd="0" destOrd="0" presId="urn:microsoft.com/office/officeart/2005/8/layout/cycle3"/>
    <dgm:cxn modelId="{41AE983A-765E-49CD-9207-C6780D38E0B4}" type="presOf" srcId="{EF3D8599-01D3-4072-9897-3819E2560E3C}" destId="{B441F17A-B0D3-4FE5-AF11-623AFE639628}" srcOrd="0" destOrd="0" presId="urn:microsoft.com/office/officeart/2005/8/layout/cycle3"/>
    <dgm:cxn modelId="{4E5037A8-C11F-4DA3-A376-D967D9CBDF39}" srcId="{0C26A19D-7906-4890-A49B-ACC38809F4ED}" destId="{74F7D4D5-5F7A-4739-862F-4A55BC8BFCFA}" srcOrd="1" destOrd="0" parTransId="{F33F9403-E36F-45C7-9869-DB61C07F69D1}" sibTransId="{70A3F69E-B13D-489B-BE89-D6986F8DCDEC}"/>
    <dgm:cxn modelId="{E3D5D8FC-AB9B-438D-B680-21BE55C0843C}" type="presOf" srcId="{E03D6229-295B-421A-B363-108045463D8F}" destId="{7889B2A0-1EDB-4BA2-8683-06F34C59D45C}" srcOrd="0" destOrd="0" presId="urn:microsoft.com/office/officeart/2005/8/layout/cycle3"/>
    <dgm:cxn modelId="{3FC7FBE8-BD45-4BB9-964F-1925E2E1D562}" type="presOf" srcId="{9FE13256-53E1-4191-8300-BB5281F52F2F}" destId="{CB22662D-CE5B-4A4C-B751-075B774EB6D8}" srcOrd="0" destOrd="0" presId="urn:microsoft.com/office/officeart/2005/8/layout/cycle3"/>
    <dgm:cxn modelId="{78A2958D-40F3-4227-8C3C-FE39EF707B35}" type="presOf" srcId="{6C6825FB-D905-45C0-A172-37975E9D4084}" destId="{3E0842F1-F7F9-4850-B5C7-8300565D7007}" srcOrd="0" destOrd="0" presId="urn:microsoft.com/office/officeart/2005/8/layout/cycle3"/>
    <dgm:cxn modelId="{B4DD11B4-A49B-40BB-BD5A-5024C521B42E}" srcId="{0C26A19D-7906-4890-A49B-ACC38809F4ED}" destId="{0E86B46A-D3A5-44CA-98BE-60CA14042E56}" srcOrd="5" destOrd="0" parTransId="{140C1E8E-33CD-434E-9D77-53154149E7EA}" sibTransId="{1EE67E91-4125-4216-ADC6-5247A66A4F42}"/>
    <dgm:cxn modelId="{6C958D41-D0EB-4E12-8055-443FFBFC8AC6}" srcId="{0C26A19D-7906-4890-A49B-ACC38809F4ED}" destId="{5056730A-266B-47DC-BF04-2F5BAFE98611}" srcOrd="7" destOrd="0" parTransId="{457ADECB-6E7A-4415-A6C1-A1912FF469A3}" sibTransId="{63011748-A7F8-4372-A6E5-23D5C9265E7C}"/>
    <dgm:cxn modelId="{29E7ACF7-255C-4F8C-A219-0F441007D4F8}" type="presOf" srcId="{B722AC63-E0B2-423B-99A4-26481795C065}" destId="{83DC3008-E978-46AC-9904-9E4F85A3ADDE}" srcOrd="0" destOrd="0" presId="urn:microsoft.com/office/officeart/2005/8/layout/cycle3"/>
    <dgm:cxn modelId="{157EA951-48F8-4158-AAB5-693580BA6997}" type="presOf" srcId="{330053BC-C7E5-41DA-BCC9-0F55DF543FA0}" destId="{0DF46228-F50B-4783-8D49-6929206A4F22}" srcOrd="0" destOrd="0" presId="urn:microsoft.com/office/officeart/2005/8/layout/cycle3"/>
    <dgm:cxn modelId="{63298789-D374-4812-9071-A68BA6B896E1}" type="presOf" srcId="{C82D65FC-0CEB-4FF9-A6AF-4664D2D1F9C8}" destId="{5F272AEB-1E44-4E46-9108-9428E313A319}" srcOrd="0" destOrd="0" presId="urn:microsoft.com/office/officeart/2005/8/layout/cycle3"/>
    <dgm:cxn modelId="{6976B04D-4889-41F4-974D-E601032468DD}" type="presOf" srcId="{0C26A19D-7906-4890-A49B-ACC38809F4ED}" destId="{155BF142-6CD9-4F30-8492-ED86286456F7}" srcOrd="0" destOrd="0" presId="urn:microsoft.com/office/officeart/2005/8/layout/cycle3"/>
    <dgm:cxn modelId="{46CDAF32-40A8-40D3-9BDB-4CB90C0AE1C7}" type="presOf" srcId="{74F7D4D5-5F7A-4739-862F-4A55BC8BFCFA}" destId="{A2B7CFC7-CCA9-4E3F-AC9A-C9592FA3BC73}" srcOrd="0" destOrd="0" presId="urn:microsoft.com/office/officeart/2005/8/layout/cycle3"/>
    <dgm:cxn modelId="{AE957825-1089-48A5-BBE9-903301B6A2B5}" srcId="{0C26A19D-7906-4890-A49B-ACC38809F4ED}" destId="{330053BC-C7E5-41DA-BCC9-0F55DF543FA0}" srcOrd="0" destOrd="0" parTransId="{1696AC5D-4600-4893-8C91-3BFDF6569603}" sibTransId="{C82D65FC-0CEB-4FF9-A6AF-4664D2D1F9C8}"/>
    <dgm:cxn modelId="{7A77F2A1-9CF4-434A-993F-8F0CD78244B0}" type="presOf" srcId="{5056730A-266B-47DC-BF04-2F5BAFE98611}" destId="{8EB011DD-5307-4915-A777-F97ECBF35E39}" srcOrd="0" destOrd="0" presId="urn:microsoft.com/office/officeart/2005/8/layout/cycle3"/>
    <dgm:cxn modelId="{8EC7FB7F-6E44-49D4-9A33-ECABFAFE2F07}" srcId="{0C26A19D-7906-4890-A49B-ACC38809F4ED}" destId="{E03D6229-295B-421A-B363-108045463D8F}" srcOrd="2" destOrd="0" parTransId="{043A9942-28CF-45D1-98C5-1037ABCA2689}" sibTransId="{A0DDC59A-FE02-4554-B99B-D3D05DAA237E}"/>
    <dgm:cxn modelId="{2A2514B4-D17D-4E3A-893E-5919C65578EF}" srcId="{0C26A19D-7906-4890-A49B-ACC38809F4ED}" destId="{9FE13256-53E1-4191-8300-BB5281F52F2F}" srcOrd="6" destOrd="0" parTransId="{2A76513A-CD17-4C41-8219-C456E9EC0F24}" sibTransId="{99D095F1-B61F-4B7D-9055-7E79E235B886}"/>
    <dgm:cxn modelId="{669E34DF-831A-4061-BC41-8B26ADA8C66F}" srcId="{0C26A19D-7906-4890-A49B-ACC38809F4ED}" destId="{EAB28C3D-CFA1-463F-A64C-3C6C1142B829}" srcOrd="9" destOrd="0" parTransId="{A85472E1-14D8-4F3B-968C-D5A58BCF79AB}" sibTransId="{B7F6C110-FFCD-4302-8890-FB855EBC8340}"/>
    <dgm:cxn modelId="{039C81F7-D80D-4A5D-9E5A-DC6CF94E7CF9}" srcId="{0C26A19D-7906-4890-A49B-ACC38809F4ED}" destId="{B722AC63-E0B2-423B-99A4-26481795C065}" srcOrd="8" destOrd="0" parTransId="{BDC51096-1E19-410F-A7BA-30B44D3A5A0C}" sibTransId="{186BC5A6-A72E-49FB-AF8D-56F47CC5DFEF}"/>
    <dgm:cxn modelId="{2B14A6D7-3A5E-4B06-9694-C35373AC605D}" type="presOf" srcId="{0E86B46A-D3A5-44CA-98BE-60CA14042E56}" destId="{7C3E8109-6277-4BEF-8680-752971BE540B}" srcOrd="0" destOrd="0" presId="urn:microsoft.com/office/officeart/2005/8/layout/cycle3"/>
    <dgm:cxn modelId="{0C8DAF9A-D0FC-4E27-B2BA-4FFCD33878C5}" type="presParOf" srcId="{155BF142-6CD9-4F30-8492-ED86286456F7}" destId="{48E65584-D2FA-4650-A82C-87169FDCBDC1}" srcOrd="0" destOrd="0" presId="urn:microsoft.com/office/officeart/2005/8/layout/cycle3"/>
    <dgm:cxn modelId="{382CA1C0-8285-4E12-B4DF-AF6355A5E77E}" type="presParOf" srcId="{48E65584-D2FA-4650-A82C-87169FDCBDC1}" destId="{0DF46228-F50B-4783-8D49-6929206A4F22}" srcOrd="0" destOrd="0" presId="urn:microsoft.com/office/officeart/2005/8/layout/cycle3"/>
    <dgm:cxn modelId="{B79910DC-8296-4D43-95F5-B66FB8542C66}" type="presParOf" srcId="{48E65584-D2FA-4650-A82C-87169FDCBDC1}" destId="{5F272AEB-1E44-4E46-9108-9428E313A319}" srcOrd="1" destOrd="0" presId="urn:microsoft.com/office/officeart/2005/8/layout/cycle3"/>
    <dgm:cxn modelId="{2CF36D95-5961-444D-A1C1-805370FFEFFE}" type="presParOf" srcId="{48E65584-D2FA-4650-A82C-87169FDCBDC1}" destId="{A2B7CFC7-CCA9-4E3F-AC9A-C9592FA3BC73}" srcOrd="2" destOrd="0" presId="urn:microsoft.com/office/officeart/2005/8/layout/cycle3"/>
    <dgm:cxn modelId="{70CE5249-FE5C-4B9C-8626-0574AA71C691}" type="presParOf" srcId="{48E65584-D2FA-4650-A82C-87169FDCBDC1}" destId="{7889B2A0-1EDB-4BA2-8683-06F34C59D45C}" srcOrd="3" destOrd="0" presId="urn:microsoft.com/office/officeart/2005/8/layout/cycle3"/>
    <dgm:cxn modelId="{61C37B7F-0566-479F-AE0F-6CFF6F65253D}" type="presParOf" srcId="{48E65584-D2FA-4650-A82C-87169FDCBDC1}" destId="{3E0842F1-F7F9-4850-B5C7-8300565D7007}" srcOrd="4" destOrd="0" presId="urn:microsoft.com/office/officeart/2005/8/layout/cycle3"/>
    <dgm:cxn modelId="{A8611F7A-A83C-4C2F-9E77-7B75409C5FA2}" type="presParOf" srcId="{48E65584-D2FA-4650-A82C-87169FDCBDC1}" destId="{B441F17A-B0D3-4FE5-AF11-623AFE639628}" srcOrd="5" destOrd="0" presId="urn:microsoft.com/office/officeart/2005/8/layout/cycle3"/>
    <dgm:cxn modelId="{AF75DC15-2682-42A2-8DC6-C998C6C8E03A}" type="presParOf" srcId="{48E65584-D2FA-4650-A82C-87169FDCBDC1}" destId="{7C3E8109-6277-4BEF-8680-752971BE540B}" srcOrd="6" destOrd="0" presId="urn:microsoft.com/office/officeart/2005/8/layout/cycle3"/>
    <dgm:cxn modelId="{E07A4122-C49B-426D-9B92-1B4E952732EF}" type="presParOf" srcId="{48E65584-D2FA-4650-A82C-87169FDCBDC1}" destId="{CB22662D-CE5B-4A4C-B751-075B774EB6D8}" srcOrd="7" destOrd="0" presId="urn:microsoft.com/office/officeart/2005/8/layout/cycle3"/>
    <dgm:cxn modelId="{35D54104-B295-4AD7-BCDC-C70C1D223FA2}" type="presParOf" srcId="{48E65584-D2FA-4650-A82C-87169FDCBDC1}" destId="{8EB011DD-5307-4915-A777-F97ECBF35E39}" srcOrd="8" destOrd="0" presId="urn:microsoft.com/office/officeart/2005/8/layout/cycle3"/>
    <dgm:cxn modelId="{FF4F5A6C-4480-4899-A201-84D7C2731F4E}" type="presParOf" srcId="{48E65584-D2FA-4650-A82C-87169FDCBDC1}" destId="{83DC3008-E978-46AC-9904-9E4F85A3ADDE}" srcOrd="9" destOrd="0" presId="urn:microsoft.com/office/officeart/2005/8/layout/cycle3"/>
    <dgm:cxn modelId="{1FB4D8AD-A5E1-41BE-A878-98E5397894F9}" type="presParOf" srcId="{48E65584-D2FA-4650-A82C-87169FDCBDC1}" destId="{AEFC726F-912D-41CA-8FFF-267ABDBDCE40}" srcOrd="1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F09BCF-DF1B-49B1-AC2D-C2CA78F21189}"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3AD97B57-6B93-4C83-8FB3-A8A1AE036F31}">
      <dgm:prSet phldrT="[Text]" custT="1"/>
      <dgm:spPr/>
      <dgm:t>
        <a:bodyPr/>
        <a:lstStyle/>
        <a:p>
          <a:r>
            <a:rPr lang="en-US" sz="2800" b="1" dirty="0" smtClean="0"/>
            <a:t>Sexuality</a:t>
          </a:r>
          <a:endParaRPr lang="en-US" sz="2800" b="1" dirty="0"/>
        </a:p>
      </dgm:t>
    </dgm:pt>
    <dgm:pt modelId="{6A3FE036-9FB2-4935-9A3A-F2F8F4D24621}" type="parTrans" cxnId="{AC287735-BC8A-4094-98C7-790C103EEFB6}">
      <dgm:prSet/>
      <dgm:spPr/>
      <dgm:t>
        <a:bodyPr/>
        <a:lstStyle/>
        <a:p>
          <a:endParaRPr lang="en-US" sz="2400"/>
        </a:p>
      </dgm:t>
    </dgm:pt>
    <dgm:pt modelId="{D55BA0AE-D42A-4F84-A85A-BF1BF80B48D3}" type="sibTrans" cxnId="{AC287735-BC8A-4094-98C7-790C103EEFB6}">
      <dgm:prSet/>
      <dgm:spPr/>
      <dgm:t>
        <a:bodyPr/>
        <a:lstStyle/>
        <a:p>
          <a:endParaRPr lang="en-US" sz="2400"/>
        </a:p>
      </dgm:t>
    </dgm:pt>
    <dgm:pt modelId="{D6970414-A8F8-4834-B9F5-15B98261EA51}">
      <dgm:prSet phldrT="[Text]" custT="1"/>
      <dgm:spPr/>
      <dgm:t>
        <a:bodyPr/>
        <a:lstStyle/>
        <a:p>
          <a:r>
            <a:rPr lang="en-US" sz="2800" b="1" dirty="0" smtClean="0"/>
            <a:t>Intimacy</a:t>
          </a:r>
          <a:endParaRPr lang="en-US" sz="2800" b="1" dirty="0"/>
        </a:p>
      </dgm:t>
    </dgm:pt>
    <dgm:pt modelId="{6714328F-3C3C-470F-8769-F540354DF64A}" type="parTrans" cxnId="{7CF280D4-48D6-49BA-8755-A45E2121C898}">
      <dgm:prSet/>
      <dgm:spPr/>
      <dgm:t>
        <a:bodyPr/>
        <a:lstStyle/>
        <a:p>
          <a:endParaRPr lang="en-US" sz="2400"/>
        </a:p>
      </dgm:t>
    </dgm:pt>
    <dgm:pt modelId="{C1959126-D8CF-4685-A8CB-F71CD6606B20}" type="sibTrans" cxnId="{7CF280D4-48D6-49BA-8755-A45E2121C898}">
      <dgm:prSet/>
      <dgm:spPr/>
      <dgm:t>
        <a:bodyPr/>
        <a:lstStyle/>
        <a:p>
          <a:endParaRPr lang="en-US" sz="2400"/>
        </a:p>
      </dgm:t>
    </dgm:pt>
    <dgm:pt modelId="{8BE8C598-C5BB-4B2C-9D6C-297B63EAEB87}">
      <dgm:prSet phldrT="[Text]" custT="1"/>
      <dgm:spPr/>
      <dgm:t>
        <a:bodyPr/>
        <a:lstStyle/>
        <a:p>
          <a:r>
            <a:rPr lang="en-US" sz="2800" b="1" dirty="0" smtClean="0"/>
            <a:t>Sexualized</a:t>
          </a:r>
          <a:endParaRPr lang="en-US" sz="2800" b="1" dirty="0"/>
        </a:p>
      </dgm:t>
    </dgm:pt>
    <dgm:pt modelId="{679EC020-6722-4E81-AC3F-C8D80742FF37}" type="parTrans" cxnId="{9DE7696F-C8C0-4854-85D2-921F106D340A}">
      <dgm:prSet/>
      <dgm:spPr/>
      <dgm:t>
        <a:bodyPr/>
        <a:lstStyle/>
        <a:p>
          <a:endParaRPr lang="en-US" sz="2400"/>
        </a:p>
      </dgm:t>
    </dgm:pt>
    <dgm:pt modelId="{F386334D-AAA5-4290-B190-A89F1D0B1EAA}" type="sibTrans" cxnId="{9DE7696F-C8C0-4854-85D2-921F106D340A}">
      <dgm:prSet/>
      <dgm:spPr/>
      <dgm:t>
        <a:bodyPr/>
        <a:lstStyle/>
        <a:p>
          <a:endParaRPr lang="en-US" sz="2400"/>
        </a:p>
      </dgm:t>
    </dgm:pt>
    <dgm:pt modelId="{57085741-0052-411B-82EF-B85A7C356281}">
      <dgm:prSet phldrT="[Text]" custT="1"/>
      <dgm:spPr>
        <a:solidFill>
          <a:schemeClr val="accent3">
            <a:tint val="40000"/>
            <a:hueOff val="0"/>
            <a:satOff val="0"/>
            <a:lumOff val="0"/>
            <a:alpha val="75000"/>
          </a:schemeClr>
        </a:solidFill>
      </dgm:spPr>
      <dgm:t>
        <a:bodyPr/>
        <a:lstStyle/>
        <a:p>
          <a:r>
            <a:rPr lang="en-US" sz="2400" dirty="0" smtClean="0"/>
            <a:t>Sex drive</a:t>
          </a:r>
          <a:endParaRPr lang="en-US" sz="2400" dirty="0"/>
        </a:p>
      </dgm:t>
    </dgm:pt>
    <dgm:pt modelId="{6B61F215-05AF-4E15-AB9B-AEA86B42D89C}" type="parTrans" cxnId="{03F5F4E9-D01A-4800-B711-45B2340990B8}">
      <dgm:prSet/>
      <dgm:spPr/>
      <dgm:t>
        <a:bodyPr/>
        <a:lstStyle/>
        <a:p>
          <a:endParaRPr lang="en-US" sz="2400"/>
        </a:p>
      </dgm:t>
    </dgm:pt>
    <dgm:pt modelId="{23BE37A5-CDAC-4F72-B02D-AF9B39ABB6E8}" type="sibTrans" cxnId="{03F5F4E9-D01A-4800-B711-45B2340990B8}">
      <dgm:prSet/>
      <dgm:spPr/>
      <dgm:t>
        <a:bodyPr/>
        <a:lstStyle/>
        <a:p>
          <a:endParaRPr lang="en-US" sz="2400"/>
        </a:p>
      </dgm:t>
    </dgm:pt>
    <dgm:pt modelId="{3611946F-8F1A-4F18-82C6-A7CB29DE82DA}">
      <dgm:prSet phldrT="[Text]" custT="1"/>
      <dgm:spPr>
        <a:solidFill>
          <a:schemeClr val="accent3">
            <a:tint val="40000"/>
            <a:hueOff val="0"/>
            <a:satOff val="0"/>
            <a:lumOff val="0"/>
            <a:alpha val="75000"/>
          </a:schemeClr>
        </a:solidFill>
      </dgm:spPr>
      <dgm:t>
        <a:bodyPr/>
        <a:lstStyle/>
        <a:p>
          <a:r>
            <a:rPr lang="en-US" sz="2400" dirty="0" smtClean="0"/>
            <a:t>Sexual acts</a:t>
          </a:r>
          <a:endParaRPr lang="en-US" sz="2400" dirty="0"/>
        </a:p>
      </dgm:t>
    </dgm:pt>
    <dgm:pt modelId="{E5DE2300-97D6-4D99-8F5B-719C4A0B5518}" type="parTrans" cxnId="{20AB3034-8FAC-48B4-8D6E-50CF6F1203EC}">
      <dgm:prSet/>
      <dgm:spPr/>
      <dgm:t>
        <a:bodyPr/>
        <a:lstStyle/>
        <a:p>
          <a:endParaRPr lang="en-US" sz="2400"/>
        </a:p>
      </dgm:t>
    </dgm:pt>
    <dgm:pt modelId="{B2CFA02E-2C3D-4851-BCB1-4213018D895F}" type="sibTrans" cxnId="{20AB3034-8FAC-48B4-8D6E-50CF6F1203EC}">
      <dgm:prSet/>
      <dgm:spPr/>
      <dgm:t>
        <a:bodyPr/>
        <a:lstStyle/>
        <a:p>
          <a:endParaRPr lang="en-US" sz="2400"/>
        </a:p>
      </dgm:t>
    </dgm:pt>
    <dgm:pt modelId="{11BC7A20-3530-41EC-92A5-2FE5DA84419A}">
      <dgm:prSet phldrT="[Text]" custT="1"/>
      <dgm:spPr>
        <a:solidFill>
          <a:schemeClr val="accent3">
            <a:tint val="40000"/>
            <a:hueOff val="0"/>
            <a:satOff val="0"/>
            <a:lumOff val="0"/>
            <a:alpha val="75000"/>
          </a:schemeClr>
        </a:solidFill>
      </dgm:spPr>
      <dgm:t>
        <a:bodyPr/>
        <a:lstStyle/>
        <a:p>
          <a:r>
            <a:rPr lang="en-US" sz="2400" dirty="0" smtClean="0"/>
            <a:t>Gender identity</a:t>
          </a:r>
          <a:endParaRPr lang="en-US" sz="2400" dirty="0"/>
        </a:p>
      </dgm:t>
    </dgm:pt>
    <dgm:pt modelId="{103EDAFB-D44C-43AD-BA98-8F0A7E88C3CC}" type="parTrans" cxnId="{9E17C205-801E-4530-AFA1-5E94FD51A226}">
      <dgm:prSet/>
      <dgm:spPr/>
      <dgm:t>
        <a:bodyPr/>
        <a:lstStyle/>
        <a:p>
          <a:endParaRPr lang="en-US" sz="2400"/>
        </a:p>
      </dgm:t>
    </dgm:pt>
    <dgm:pt modelId="{D5024F3D-E8FD-492E-B7DD-16A4F10C70C6}" type="sibTrans" cxnId="{9E17C205-801E-4530-AFA1-5E94FD51A226}">
      <dgm:prSet/>
      <dgm:spPr/>
      <dgm:t>
        <a:bodyPr/>
        <a:lstStyle/>
        <a:p>
          <a:endParaRPr lang="en-US" sz="2400"/>
        </a:p>
      </dgm:t>
    </dgm:pt>
    <dgm:pt modelId="{2D3898F7-2FAD-4817-BE34-BFEE7C960265}">
      <dgm:prSet phldrT="[Text]" custT="1"/>
      <dgm:spPr>
        <a:solidFill>
          <a:schemeClr val="accent3">
            <a:tint val="40000"/>
            <a:hueOff val="0"/>
            <a:satOff val="0"/>
            <a:lumOff val="0"/>
            <a:alpha val="75000"/>
          </a:schemeClr>
        </a:solidFill>
      </dgm:spPr>
      <dgm:t>
        <a:bodyPr/>
        <a:lstStyle/>
        <a:p>
          <a:r>
            <a:rPr lang="en-US" sz="2400" dirty="0" smtClean="0"/>
            <a:t>Roles</a:t>
          </a:r>
          <a:endParaRPr lang="en-US" sz="2400" dirty="0"/>
        </a:p>
      </dgm:t>
    </dgm:pt>
    <dgm:pt modelId="{BF96C5C3-820C-4E0A-BEB7-DAA4A7AA8050}" type="parTrans" cxnId="{D7362E7A-83C4-45A2-A857-F2770E074D57}">
      <dgm:prSet/>
      <dgm:spPr/>
      <dgm:t>
        <a:bodyPr/>
        <a:lstStyle/>
        <a:p>
          <a:endParaRPr lang="en-US" sz="2400"/>
        </a:p>
      </dgm:t>
    </dgm:pt>
    <dgm:pt modelId="{6036DD8F-FFD4-4E9B-BFFB-D6A123C65CC4}" type="sibTrans" cxnId="{D7362E7A-83C4-45A2-A857-F2770E074D57}">
      <dgm:prSet/>
      <dgm:spPr/>
      <dgm:t>
        <a:bodyPr/>
        <a:lstStyle/>
        <a:p>
          <a:endParaRPr lang="en-US" sz="2400"/>
        </a:p>
      </dgm:t>
    </dgm:pt>
    <dgm:pt modelId="{C07E97FA-DEEA-43D7-800E-62093B74F5BA}">
      <dgm:prSet phldrT="[Text]" custT="1"/>
      <dgm:spPr>
        <a:solidFill>
          <a:schemeClr val="accent3">
            <a:tint val="40000"/>
            <a:hueOff val="0"/>
            <a:satOff val="0"/>
            <a:lumOff val="0"/>
            <a:alpha val="75000"/>
          </a:schemeClr>
        </a:solidFill>
      </dgm:spPr>
      <dgm:t>
        <a:bodyPr/>
        <a:lstStyle/>
        <a:p>
          <a:r>
            <a:rPr lang="en-US" sz="2400" dirty="0" smtClean="0"/>
            <a:t>Sexual orientation</a:t>
          </a:r>
          <a:endParaRPr lang="en-US" sz="2400" dirty="0"/>
        </a:p>
      </dgm:t>
    </dgm:pt>
    <dgm:pt modelId="{66E94EBA-BAF6-4D14-B5EC-881495347191}" type="parTrans" cxnId="{9261F74E-8DCD-48CF-8D57-4E99F916C1B9}">
      <dgm:prSet/>
      <dgm:spPr/>
      <dgm:t>
        <a:bodyPr/>
        <a:lstStyle/>
        <a:p>
          <a:endParaRPr lang="en-US" sz="2400"/>
        </a:p>
      </dgm:t>
    </dgm:pt>
    <dgm:pt modelId="{DFA54180-683F-4150-9A9B-A1E5C14D8C2A}" type="sibTrans" cxnId="{9261F74E-8DCD-48CF-8D57-4E99F916C1B9}">
      <dgm:prSet/>
      <dgm:spPr/>
      <dgm:t>
        <a:bodyPr/>
        <a:lstStyle/>
        <a:p>
          <a:endParaRPr lang="en-US" sz="2400"/>
        </a:p>
      </dgm:t>
    </dgm:pt>
    <dgm:pt modelId="{AAD1ACF2-C13D-4F19-B984-326F9A0E20BD}">
      <dgm:prSet phldrT="[Text]" custT="1"/>
      <dgm:spPr>
        <a:solidFill>
          <a:schemeClr val="accent3">
            <a:tint val="40000"/>
            <a:hueOff val="0"/>
            <a:satOff val="0"/>
            <a:lumOff val="0"/>
            <a:alpha val="75000"/>
          </a:schemeClr>
        </a:solidFill>
      </dgm:spPr>
      <dgm:t>
        <a:bodyPr/>
        <a:lstStyle/>
        <a:p>
          <a:r>
            <a:rPr lang="en-US" sz="2400" dirty="0" smtClean="0"/>
            <a:t>Eroticism</a:t>
          </a:r>
          <a:endParaRPr lang="en-US" sz="2400" dirty="0"/>
        </a:p>
      </dgm:t>
    </dgm:pt>
    <dgm:pt modelId="{BA1FF8CA-0F52-47C9-9CE0-FD6AB2249810}" type="parTrans" cxnId="{D491ADA0-3941-49C9-879D-68B569DE3176}">
      <dgm:prSet/>
      <dgm:spPr/>
      <dgm:t>
        <a:bodyPr/>
        <a:lstStyle/>
        <a:p>
          <a:endParaRPr lang="en-US" sz="2400"/>
        </a:p>
      </dgm:t>
    </dgm:pt>
    <dgm:pt modelId="{DFD40F60-3CC0-46F7-AEA8-C3B466EED615}" type="sibTrans" cxnId="{D491ADA0-3941-49C9-879D-68B569DE3176}">
      <dgm:prSet/>
      <dgm:spPr/>
      <dgm:t>
        <a:bodyPr/>
        <a:lstStyle/>
        <a:p>
          <a:endParaRPr lang="en-US" sz="2400"/>
        </a:p>
      </dgm:t>
    </dgm:pt>
    <dgm:pt modelId="{C7158AFA-CE73-4B6C-98DC-FB1E74587E68}">
      <dgm:prSet phldrT="[Text]" custT="1"/>
      <dgm:spPr>
        <a:solidFill>
          <a:schemeClr val="accent3">
            <a:tint val="40000"/>
            <a:hueOff val="0"/>
            <a:satOff val="0"/>
            <a:lumOff val="0"/>
            <a:alpha val="75000"/>
          </a:schemeClr>
        </a:solidFill>
      </dgm:spPr>
      <dgm:t>
        <a:bodyPr/>
        <a:lstStyle/>
        <a:p>
          <a:r>
            <a:rPr lang="en-US" sz="2400" dirty="0" smtClean="0"/>
            <a:t>Pleasure</a:t>
          </a:r>
          <a:endParaRPr lang="en-US" sz="2400" dirty="0"/>
        </a:p>
      </dgm:t>
    </dgm:pt>
    <dgm:pt modelId="{67E2A4D3-5112-476B-8E22-80F0C760AED3}" type="parTrans" cxnId="{B15EC5C0-A015-4E14-84A9-0745D5B9AAF2}">
      <dgm:prSet/>
      <dgm:spPr/>
      <dgm:t>
        <a:bodyPr/>
        <a:lstStyle/>
        <a:p>
          <a:endParaRPr lang="en-US" sz="2400"/>
        </a:p>
      </dgm:t>
    </dgm:pt>
    <dgm:pt modelId="{0230CD7B-1797-40BE-A5DF-D383EA6BEA7D}" type="sibTrans" cxnId="{B15EC5C0-A015-4E14-84A9-0745D5B9AAF2}">
      <dgm:prSet/>
      <dgm:spPr/>
      <dgm:t>
        <a:bodyPr/>
        <a:lstStyle/>
        <a:p>
          <a:endParaRPr lang="en-US" sz="2400"/>
        </a:p>
      </dgm:t>
    </dgm:pt>
    <dgm:pt modelId="{12BD105A-0C1E-49FD-9645-C25AD41B08B6}">
      <dgm:prSet phldrT="[Text]" custT="1"/>
      <dgm:spPr>
        <a:solidFill>
          <a:schemeClr val="accent3">
            <a:tint val="40000"/>
            <a:hueOff val="0"/>
            <a:satOff val="0"/>
            <a:lumOff val="0"/>
            <a:alpha val="75000"/>
          </a:schemeClr>
        </a:solidFill>
      </dgm:spPr>
      <dgm:t>
        <a:bodyPr/>
        <a:lstStyle/>
        <a:p>
          <a:r>
            <a:rPr lang="en-US" sz="2400" dirty="0" smtClean="0"/>
            <a:t>Reproduction</a:t>
          </a:r>
          <a:endParaRPr lang="en-US" sz="2400" dirty="0"/>
        </a:p>
      </dgm:t>
    </dgm:pt>
    <dgm:pt modelId="{C057295C-0D84-4788-8202-F56008BE8C72}" type="parTrans" cxnId="{777672C9-AF10-457E-AFD1-D49F471EBD5F}">
      <dgm:prSet/>
      <dgm:spPr/>
      <dgm:t>
        <a:bodyPr/>
        <a:lstStyle/>
        <a:p>
          <a:endParaRPr lang="en-US" sz="2400"/>
        </a:p>
      </dgm:t>
    </dgm:pt>
    <dgm:pt modelId="{0B3B9981-1050-47E3-AD81-6073205E7DAE}" type="sibTrans" cxnId="{777672C9-AF10-457E-AFD1-D49F471EBD5F}">
      <dgm:prSet/>
      <dgm:spPr/>
      <dgm:t>
        <a:bodyPr/>
        <a:lstStyle/>
        <a:p>
          <a:endParaRPr lang="en-US" sz="2400"/>
        </a:p>
      </dgm:t>
    </dgm:pt>
    <dgm:pt modelId="{200C5AE9-659E-4353-A20B-C108245D9522}">
      <dgm:prSet phldrT="[Text]" custT="1"/>
      <dgm:spPr>
        <a:solidFill>
          <a:schemeClr val="accent3">
            <a:tint val="40000"/>
            <a:hueOff val="5358427"/>
            <a:satOff val="-6896"/>
            <a:lumOff val="-537"/>
            <a:alpha val="75000"/>
          </a:schemeClr>
        </a:solidFill>
      </dgm:spPr>
      <dgm:t>
        <a:bodyPr/>
        <a:lstStyle/>
        <a:p>
          <a:r>
            <a:rPr lang="en-US" sz="2400" dirty="0" smtClean="0"/>
            <a:t>Giving and receiving of love and affection</a:t>
          </a:r>
          <a:endParaRPr lang="en-US" sz="2400" dirty="0"/>
        </a:p>
      </dgm:t>
    </dgm:pt>
    <dgm:pt modelId="{79490532-A272-446D-AFA8-B611D4DAF49C}" type="parTrans" cxnId="{53CCED72-4679-441D-A8E2-7CC50F5AADDD}">
      <dgm:prSet/>
      <dgm:spPr/>
      <dgm:t>
        <a:bodyPr/>
        <a:lstStyle/>
        <a:p>
          <a:endParaRPr lang="en-US"/>
        </a:p>
      </dgm:t>
    </dgm:pt>
    <dgm:pt modelId="{E49F3B0C-7FBF-48F7-A48A-B71CAA8AC647}" type="sibTrans" cxnId="{53CCED72-4679-441D-A8E2-7CC50F5AADDD}">
      <dgm:prSet/>
      <dgm:spPr/>
      <dgm:t>
        <a:bodyPr/>
        <a:lstStyle/>
        <a:p>
          <a:endParaRPr lang="en-US"/>
        </a:p>
      </dgm:t>
    </dgm:pt>
    <dgm:pt modelId="{30B05BB7-C064-4F2C-8375-141E49D1DD70}">
      <dgm:prSet phldrT="[Text]" custT="1"/>
      <dgm:spPr>
        <a:solidFill>
          <a:schemeClr val="accent3">
            <a:tint val="40000"/>
            <a:hueOff val="5358427"/>
            <a:satOff val="-6896"/>
            <a:lumOff val="-537"/>
            <a:alpha val="75000"/>
          </a:schemeClr>
        </a:solidFill>
      </dgm:spPr>
      <dgm:t>
        <a:bodyPr/>
        <a:lstStyle/>
        <a:p>
          <a:r>
            <a:rPr lang="en-US" sz="2400" dirty="0" smtClean="0"/>
            <a:t>Caring touch</a:t>
          </a:r>
          <a:endParaRPr lang="en-US" sz="2400" dirty="0"/>
        </a:p>
      </dgm:t>
    </dgm:pt>
    <dgm:pt modelId="{AD5E445C-5B3C-4777-B773-9DEB3F8F05C3}" type="parTrans" cxnId="{48AD7DE9-6EB9-4D7B-906D-8D2B9A27DB7D}">
      <dgm:prSet/>
      <dgm:spPr/>
      <dgm:t>
        <a:bodyPr/>
        <a:lstStyle/>
        <a:p>
          <a:endParaRPr lang="en-US"/>
        </a:p>
      </dgm:t>
    </dgm:pt>
    <dgm:pt modelId="{AC331760-63F6-4BC6-94A6-44A40602913A}" type="sibTrans" cxnId="{48AD7DE9-6EB9-4D7B-906D-8D2B9A27DB7D}">
      <dgm:prSet/>
      <dgm:spPr/>
      <dgm:t>
        <a:bodyPr/>
        <a:lstStyle/>
        <a:p>
          <a:endParaRPr lang="en-US"/>
        </a:p>
      </dgm:t>
    </dgm:pt>
    <dgm:pt modelId="{9ED1DF6C-664E-457D-A1BF-468D5BEE37C0}">
      <dgm:prSet phldrT="[Text]" custT="1"/>
      <dgm:spPr>
        <a:solidFill>
          <a:schemeClr val="accent3">
            <a:tint val="40000"/>
            <a:hueOff val="5358427"/>
            <a:satOff val="-6896"/>
            <a:lumOff val="-537"/>
            <a:alpha val="75000"/>
          </a:schemeClr>
        </a:solidFill>
      </dgm:spPr>
      <dgm:t>
        <a:bodyPr/>
        <a:lstStyle/>
        <a:p>
          <a:r>
            <a:rPr lang="en-US" sz="2400" dirty="0" smtClean="0"/>
            <a:t>Empathic understanding</a:t>
          </a:r>
          <a:endParaRPr lang="en-US" sz="2400" dirty="0"/>
        </a:p>
      </dgm:t>
    </dgm:pt>
    <dgm:pt modelId="{A0DB0166-38AD-464D-B03B-38B4A28150BE}" type="parTrans" cxnId="{4FD77C9E-B5D7-4A88-AA3B-2EAF6E39E812}">
      <dgm:prSet/>
      <dgm:spPr/>
      <dgm:t>
        <a:bodyPr/>
        <a:lstStyle/>
        <a:p>
          <a:endParaRPr lang="en-US"/>
        </a:p>
      </dgm:t>
    </dgm:pt>
    <dgm:pt modelId="{6128A0A1-EDCC-49FD-B754-91D98060346F}" type="sibTrans" cxnId="{4FD77C9E-B5D7-4A88-AA3B-2EAF6E39E812}">
      <dgm:prSet/>
      <dgm:spPr/>
      <dgm:t>
        <a:bodyPr/>
        <a:lstStyle/>
        <a:p>
          <a:endParaRPr lang="en-US"/>
        </a:p>
      </dgm:t>
    </dgm:pt>
    <dgm:pt modelId="{6E57BBF6-D785-43C7-851E-D4693FB30805}">
      <dgm:prSet phldrT="[Text]" custT="1"/>
      <dgm:spPr>
        <a:solidFill>
          <a:schemeClr val="accent3">
            <a:tint val="40000"/>
            <a:hueOff val="5358427"/>
            <a:satOff val="-6896"/>
            <a:lumOff val="-537"/>
            <a:alpha val="75000"/>
          </a:schemeClr>
        </a:solidFill>
      </dgm:spPr>
      <dgm:t>
        <a:bodyPr/>
        <a:lstStyle/>
        <a:p>
          <a:r>
            <a:rPr lang="en-US" sz="2400" dirty="0" smtClean="0"/>
            <a:t>Comfort</a:t>
          </a:r>
          <a:endParaRPr lang="en-US" sz="2400" dirty="0"/>
        </a:p>
      </dgm:t>
    </dgm:pt>
    <dgm:pt modelId="{A45926A3-88E2-43D0-8C83-4F605B23B070}" type="parTrans" cxnId="{EC709BBA-06FA-4534-AE9D-F46ECC51EE99}">
      <dgm:prSet/>
      <dgm:spPr/>
      <dgm:t>
        <a:bodyPr/>
        <a:lstStyle/>
        <a:p>
          <a:endParaRPr lang="en-US"/>
        </a:p>
      </dgm:t>
    </dgm:pt>
    <dgm:pt modelId="{21F3A1F2-0E9D-4DFA-AD01-C36C09D0E091}" type="sibTrans" cxnId="{EC709BBA-06FA-4534-AE9D-F46ECC51EE99}">
      <dgm:prSet/>
      <dgm:spPr/>
      <dgm:t>
        <a:bodyPr/>
        <a:lstStyle/>
        <a:p>
          <a:endParaRPr lang="en-US"/>
        </a:p>
      </dgm:t>
    </dgm:pt>
    <dgm:pt modelId="{A0478839-2A18-47CC-8C56-6F8123C57769}">
      <dgm:prSet phldrT="[Text]" custT="1"/>
      <dgm:spPr>
        <a:solidFill>
          <a:schemeClr val="accent3">
            <a:tint val="40000"/>
            <a:hueOff val="5358427"/>
            <a:satOff val="-6896"/>
            <a:lumOff val="-537"/>
            <a:alpha val="75000"/>
          </a:schemeClr>
        </a:solidFill>
      </dgm:spPr>
      <dgm:t>
        <a:bodyPr/>
        <a:lstStyle/>
        <a:p>
          <a:r>
            <a:rPr lang="en-US" sz="2400" dirty="0" smtClean="0"/>
            <a:t>Feeling of safety</a:t>
          </a:r>
          <a:endParaRPr lang="en-US" sz="2400" dirty="0"/>
        </a:p>
      </dgm:t>
    </dgm:pt>
    <dgm:pt modelId="{107020FE-B475-46C2-9146-FE0DF033F549}" type="parTrans" cxnId="{FA47833A-198A-4A85-B619-A3D8BB3B17C7}">
      <dgm:prSet/>
      <dgm:spPr/>
      <dgm:t>
        <a:bodyPr/>
        <a:lstStyle/>
        <a:p>
          <a:endParaRPr lang="en-US"/>
        </a:p>
      </dgm:t>
    </dgm:pt>
    <dgm:pt modelId="{F6CD431E-CEB2-4927-9406-BC9320B637B8}" type="sibTrans" cxnId="{FA47833A-198A-4A85-B619-A3D8BB3B17C7}">
      <dgm:prSet/>
      <dgm:spPr/>
      <dgm:t>
        <a:bodyPr/>
        <a:lstStyle/>
        <a:p>
          <a:endParaRPr lang="en-US"/>
        </a:p>
      </dgm:t>
    </dgm:pt>
    <dgm:pt modelId="{8874186D-12ED-4664-B429-B298DEF0524F}">
      <dgm:prSet phldrT="[Text]" custT="1"/>
      <dgm:spPr>
        <a:solidFill>
          <a:schemeClr val="accent3">
            <a:tint val="40000"/>
            <a:hueOff val="10716854"/>
            <a:satOff val="-13793"/>
            <a:lumOff val="-1075"/>
            <a:alpha val="75000"/>
          </a:schemeClr>
        </a:solidFill>
      </dgm:spPr>
      <dgm:t>
        <a:bodyPr/>
        <a:lstStyle/>
        <a:p>
          <a:r>
            <a:rPr lang="en-US" sz="2400" dirty="0" smtClean="0"/>
            <a:t>Need for touch</a:t>
          </a:r>
          <a:endParaRPr lang="en-US" sz="2400" dirty="0"/>
        </a:p>
      </dgm:t>
    </dgm:pt>
    <dgm:pt modelId="{A43B8D63-8A5D-4F3A-BD6A-7112291E8073}" type="parTrans" cxnId="{8D28CAD8-5723-4D1F-ADDE-AFD968A5F2BB}">
      <dgm:prSet/>
      <dgm:spPr/>
      <dgm:t>
        <a:bodyPr/>
        <a:lstStyle/>
        <a:p>
          <a:endParaRPr lang="en-US"/>
        </a:p>
      </dgm:t>
    </dgm:pt>
    <dgm:pt modelId="{0C6606E1-CE16-4F15-A316-1476941F51E5}" type="sibTrans" cxnId="{8D28CAD8-5723-4D1F-ADDE-AFD968A5F2BB}">
      <dgm:prSet/>
      <dgm:spPr/>
      <dgm:t>
        <a:bodyPr/>
        <a:lstStyle/>
        <a:p>
          <a:endParaRPr lang="en-US"/>
        </a:p>
      </dgm:t>
    </dgm:pt>
    <dgm:pt modelId="{2E11F591-543B-42E6-8A01-C4771206BEFD}">
      <dgm:prSet phldrT="[Text]" custT="1"/>
      <dgm:spPr>
        <a:solidFill>
          <a:schemeClr val="accent3">
            <a:tint val="40000"/>
            <a:hueOff val="10716854"/>
            <a:satOff val="-13793"/>
            <a:lumOff val="-1075"/>
            <a:alpha val="75000"/>
          </a:schemeClr>
        </a:solidFill>
      </dgm:spPr>
      <dgm:t>
        <a:bodyPr/>
        <a:lstStyle/>
        <a:p>
          <a:r>
            <a:rPr lang="en-US" sz="2400" dirty="0" smtClean="0"/>
            <a:t>Need for intimacy</a:t>
          </a:r>
          <a:endParaRPr lang="en-US" sz="2400" dirty="0"/>
        </a:p>
      </dgm:t>
    </dgm:pt>
    <dgm:pt modelId="{B16EBADD-E875-466B-AF44-F426BEFF365E}" type="parTrans" cxnId="{ACF5EF74-5A40-4800-B958-FCAC67EBD1D3}">
      <dgm:prSet/>
      <dgm:spPr/>
      <dgm:t>
        <a:bodyPr/>
        <a:lstStyle/>
        <a:p>
          <a:endParaRPr lang="en-US"/>
        </a:p>
      </dgm:t>
    </dgm:pt>
    <dgm:pt modelId="{3E3F73A4-F12D-4F69-964C-094733E788DD}" type="sibTrans" cxnId="{ACF5EF74-5A40-4800-B958-FCAC67EBD1D3}">
      <dgm:prSet/>
      <dgm:spPr/>
      <dgm:t>
        <a:bodyPr/>
        <a:lstStyle/>
        <a:p>
          <a:endParaRPr lang="en-US"/>
        </a:p>
      </dgm:t>
    </dgm:pt>
    <dgm:pt modelId="{359DC6A4-D8A9-4000-B0DE-86356C0EA398}">
      <dgm:prSet phldrT="[Text]" custT="1"/>
      <dgm:spPr>
        <a:solidFill>
          <a:schemeClr val="accent3">
            <a:tint val="40000"/>
            <a:hueOff val="10716854"/>
            <a:satOff val="-13793"/>
            <a:lumOff val="-1075"/>
            <a:alpha val="75000"/>
          </a:schemeClr>
        </a:solidFill>
      </dgm:spPr>
      <dgm:t>
        <a:bodyPr/>
        <a:lstStyle/>
        <a:p>
          <a:r>
            <a:rPr lang="en-US" sz="2400" dirty="0" smtClean="0"/>
            <a:t>Something else that is not sexual in nature</a:t>
          </a:r>
          <a:endParaRPr lang="en-US" sz="2400" dirty="0"/>
        </a:p>
      </dgm:t>
    </dgm:pt>
    <dgm:pt modelId="{F6D822B7-E43D-49D2-BE67-5F24B403122C}" type="parTrans" cxnId="{831F8B8F-21E9-4A0B-836D-46B539760356}">
      <dgm:prSet/>
      <dgm:spPr/>
      <dgm:t>
        <a:bodyPr/>
        <a:lstStyle/>
        <a:p>
          <a:endParaRPr lang="en-US"/>
        </a:p>
      </dgm:t>
    </dgm:pt>
    <dgm:pt modelId="{2A34A14F-489B-488B-867C-2A5A13184897}" type="sibTrans" cxnId="{831F8B8F-21E9-4A0B-836D-46B539760356}">
      <dgm:prSet/>
      <dgm:spPr/>
      <dgm:t>
        <a:bodyPr/>
        <a:lstStyle/>
        <a:p>
          <a:endParaRPr lang="en-US"/>
        </a:p>
      </dgm:t>
    </dgm:pt>
    <dgm:pt modelId="{60B5899C-BEEE-4B11-B03D-3B3C89F9406A}" type="pres">
      <dgm:prSet presAssocID="{76F09BCF-DF1B-49B1-AC2D-C2CA78F21189}" presName="Name0" presStyleCnt="0">
        <dgm:presLayoutVars>
          <dgm:dir/>
          <dgm:animLvl val="lvl"/>
          <dgm:resizeHandles val="exact"/>
        </dgm:presLayoutVars>
      </dgm:prSet>
      <dgm:spPr/>
      <dgm:t>
        <a:bodyPr/>
        <a:lstStyle/>
        <a:p>
          <a:endParaRPr lang="en-US"/>
        </a:p>
      </dgm:t>
    </dgm:pt>
    <dgm:pt modelId="{6C1BCC29-41DA-462F-A525-DA88285A926D}" type="pres">
      <dgm:prSet presAssocID="{3AD97B57-6B93-4C83-8FB3-A8A1AE036F31}" presName="composite" presStyleCnt="0"/>
      <dgm:spPr/>
    </dgm:pt>
    <dgm:pt modelId="{D863FE5F-EBC8-4A78-9959-5BD37A13EB00}" type="pres">
      <dgm:prSet presAssocID="{3AD97B57-6B93-4C83-8FB3-A8A1AE036F31}" presName="parTx" presStyleLbl="alignNode1" presStyleIdx="0" presStyleCnt="3">
        <dgm:presLayoutVars>
          <dgm:chMax val="0"/>
          <dgm:chPref val="0"/>
          <dgm:bulletEnabled val="1"/>
        </dgm:presLayoutVars>
      </dgm:prSet>
      <dgm:spPr/>
      <dgm:t>
        <a:bodyPr/>
        <a:lstStyle/>
        <a:p>
          <a:endParaRPr lang="en-US"/>
        </a:p>
      </dgm:t>
    </dgm:pt>
    <dgm:pt modelId="{B804CE81-9A40-4AB1-AEAF-A61982F0D13F}" type="pres">
      <dgm:prSet presAssocID="{3AD97B57-6B93-4C83-8FB3-A8A1AE036F31}" presName="desTx" presStyleLbl="alignAccFollowNode1" presStyleIdx="0" presStyleCnt="3">
        <dgm:presLayoutVars>
          <dgm:bulletEnabled val="1"/>
        </dgm:presLayoutVars>
      </dgm:prSet>
      <dgm:spPr/>
      <dgm:t>
        <a:bodyPr/>
        <a:lstStyle/>
        <a:p>
          <a:endParaRPr lang="en-US"/>
        </a:p>
      </dgm:t>
    </dgm:pt>
    <dgm:pt modelId="{4FF34B9F-9481-45CB-98D5-EAB111CEEC36}" type="pres">
      <dgm:prSet presAssocID="{D55BA0AE-D42A-4F84-A85A-BF1BF80B48D3}" presName="space" presStyleCnt="0"/>
      <dgm:spPr/>
    </dgm:pt>
    <dgm:pt modelId="{3FE7FC51-AF19-4882-A3DD-14849D48B828}" type="pres">
      <dgm:prSet presAssocID="{D6970414-A8F8-4834-B9F5-15B98261EA51}" presName="composite" presStyleCnt="0"/>
      <dgm:spPr/>
    </dgm:pt>
    <dgm:pt modelId="{5F2B8395-4E89-4AF5-BAF5-4FF3FE5036B9}" type="pres">
      <dgm:prSet presAssocID="{D6970414-A8F8-4834-B9F5-15B98261EA51}" presName="parTx" presStyleLbl="alignNode1" presStyleIdx="1" presStyleCnt="3">
        <dgm:presLayoutVars>
          <dgm:chMax val="0"/>
          <dgm:chPref val="0"/>
          <dgm:bulletEnabled val="1"/>
        </dgm:presLayoutVars>
      </dgm:prSet>
      <dgm:spPr/>
      <dgm:t>
        <a:bodyPr/>
        <a:lstStyle/>
        <a:p>
          <a:endParaRPr lang="en-US"/>
        </a:p>
      </dgm:t>
    </dgm:pt>
    <dgm:pt modelId="{2C533B70-3499-4A13-8548-BCA9B559D7B7}" type="pres">
      <dgm:prSet presAssocID="{D6970414-A8F8-4834-B9F5-15B98261EA51}" presName="desTx" presStyleLbl="alignAccFollowNode1" presStyleIdx="1" presStyleCnt="3">
        <dgm:presLayoutVars>
          <dgm:bulletEnabled val="1"/>
        </dgm:presLayoutVars>
      </dgm:prSet>
      <dgm:spPr/>
      <dgm:t>
        <a:bodyPr/>
        <a:lstStyle/>
        <a:p>
          <a:endParaRPr lang="en-US"/>
        </a:p>
      </dgm:t>
    </dgm:pt>
    <dgm:pt modelId="{08C4D71B-4C0A-4188-B7D3-59189A43D43D}" type="pres">
      <dgm:prSet presAssocID="{C1959126-D8CF-4685-A8CB-F71CD6606B20}" presName="space" presStyleCnt="0"/>
      <dgm:spPr/>
    </dgm:pt>
    <dgm:pt modelId="{2625EBCF-99CA-4E76-BB39-74FE27A0172F}" type="pres">
      <dgm:prSet presAssocID="{8BE8C598-C5BB-4B2C-9D6C-297B63EAEB87}" presName="composite" presStyleCnt="0"/>
      <dgm:spPr/>
    </dgm:pt>
    <dgm:pt modelId="{9D742F8F-5C51-4477-8A17-87210621BF53}" type="pres">
      <dgm:prSet presAssocID="{8BE8C598-C5BB-4B2C-9D6C-297B63EAEB87}" presName="parTx" presStyleLbl="alignNode1" presStyleIdx="2" presStyleCnt="3">
        <dgm:presLayoutVars>
          <dgm:chMax val="0"/>
          <dgm:chPref val="0"/>
          <dgm:bulletEnabled val="1"/>
        </dgm:presLayoutVars>
      </dgm:prSet>
      <dgm:spPr/>
      <dgm:t>
        <a:bodyPr/>
        <a:lstStyle/>
        <a:p>
          <a:endParaRPr lang="en-US"/>
        </a:p>
      </dgm:t>
    </dgm:pt>
    <dgm:pt modelId="{70E85A7D-D478-4EE9-AF7C-1625B6E59A67}" type="pres">
      <dgm:prSet presAssocID="{8BE8C598-C5BB-4B2C-9D6C-297B63EAEB87}" presName="desTx" presStyleLbl="alignAccFollowNode1" presStyleIdx="2" presStyleCnt="3">
        <dgm:presLayoutVars>
          <dgm:bulletEnabled val="1"/>
        </dgm:presLayoutVars>
      </dgm:prSet>
      <dgm:spPr/>
      <dgm:t>
        <a:bodyPr/>
        <a:lstStyle/>
        <a:p>
          <a:endParaRPr lang="en-US"/>
        </a:p>
      </dgm:t>
    </dgm:pt>
  </dgm:ptLst>
  <dgm:cxnLst>
    <dgm:cxn modelId="{F7C08434-D698-464D-85B0-16C58C571B07}" type="presOf" srcId="{12BD105A-0C1E-49FD-9645-C25AD41B08B6}" destId="{B804CE81-9A40-4AB1-AEAF-A61982F0D13F}" srcOrd="0" destOrd="7" presId="urn:microsoft.com/office/officeart/2005/8/layout/hList1"/>
    <dgm:cxn modelId="{ACF5EF74-5A40-4800-B958-FCAC67EBD1D3}" srcId="{8BE8C598-C5BB-4B2C-9D6C-297B63EAEB87}" destId="{2E11F591-543B-42E6-8A01-C4771206BEFD}" srcOrd="1" destOrd="0" parTransId="{B16EBADD-E875-466B-AF44-F426BEFF365E}" sibTransId="{3E3F73A4-F12D-4F69-964C-094733E788DD}"/>
    <dgm:cxn modelId="{F52AE122-CB4A-43FB-9A06-9D3F7FE51EEC}" type="presOf" srcId="{76F09BCF-DF1B-49B1-AC2D-C2CA78F21189}" destId="{60B5899C-BEEE-4B11-B03D-3B3C89F9406A}" srcOrd="0" destOrd="0" presId="urn:microsoft.com/office/officeart/2005/8/layout/hList1"/>
    <dgm:cxn modelId="{9B71E95A-B9FB-4887-AE5A-3AD2FDE47B90}" type="presOf" srcId="{8874186D-12ED-4664-B429-B298DEF0524F}" destId="{70E85A7D-D478-4EE9-AF7C-1625B6E59A67}" srcOrd="0" destOrd="0" presId="urn:microsoft.com/office/officeart/2005/8/layout/hList1"/>
    <dgm:cxn modelId="{FF14EF6F-833A-4281-952A-586825698571}" type="presOf" srcId="{AAD1ACF2-C13D-4F19-B984-326F9A0E20BD}" destId="{B804CE81-9A40-4AB1-AEAF-A61982F0D13F}" srcOrd="0" destOrd="5" presId="urn:microsoft.com/office/officeart/2005/8/layout/hList1"/>
    <dgm:cxn modelId="{777672C9-AF10-457E-AFD1-D49F471EBD5F}" srcId="{3AD97B57-6B93-4C83-8FB3-A8A1AE036F31}" destId="{12BD105A-0C1E-49FD-9645-C25AD41B08B6}" srcOrd="7" destOrd="0" parTransId="{C057295C-0D84-4788-8202-F56008BE8C72}" sibTransId="{0B3B9981-1050-47E3-AD81-6073205E7DAE}"/>
    <dgm:cxn modelId="{8D28CAD8-5723-4D1F-ADDE-AFD968A5F2BB}" srcId="{8BE8C598-C5BB-4B2C-9D6C-297B63EAEB87}" destId="{8874186D-12ED-4664-B429-B298DEF0524F}" srcOrd="0" destOrd="0" parTransId="{A43B8D63-8A5D-4F3A-BD6A-7112291E8073}" sibTransId="{0C6606E1-CE16-4F15-A316-1476941F51E5}"/>
    <dgm:cxn modelId="{C04A9EEC-1BD2-4DC1-8FF3-B65303F46536}" type="presOf" srcId="{2D3898F7-2FAD-4817-BE34-BFEE7C960265}" destId="{B804CE81-9A40-4AB1-AEAF-A61982F0D13F}" srcOrd="0" destOrd="3" presId="urn:microsoft.com/office/officeart/2005/8/layout/hList1"/>
    <dgm:cxn modelId="{A787DB65-BAB5-46BE-B32F-5D9B09B7ABF5}" type="presOf" srcId="{3611946F-8F1A-4F18-82C6-A7CB29DE82DA}" destId="{B804CE81-9A40-4AB1-AEAF-A61982F0D13F}" srcOrd="0" destOrd="1" presId="urn:microsoft.com/office/officeart/2005/8/layout/hList1"/>
    <dgm:cxn modelId="{D7362E7A-83C4-45A2-A857-F2770E074D57}" srcId="{3AD97B57-6B93-4C83-8FB3-A8A1AE036F31}" destId="{2D3898F7-2FAD-4817-BE34-BFEE7C960265}" srcOrd="3" destOrd="0" parTransId="{BF96C5C3-820C-4E0A-BEB7-DAA4A7AA8050}" sibTransId="{6036DD8F-FFD4-4E9B-BFFB-D6A123C65CC4}"/>
    <dgm:cxn modelId="{8644032D-68A7-441E-A73D-3EAC52A6D75E}" type="presOf" srcId="{30B05BB7-C064-4F2C-8375-141E49D1DD70}" destId="{2C533B70-3499-4A13-8548-BCA9B559D7B7}" srcOrd="0" destOrd="1" presId="urn:microsoft.com/office/officeart/2005/8/layout/hList1"/>
    <dgm:cxn modelId="{EAAEF675-34E2-47D3-BCA0-4C8E37F2637A}" type="presOf" srcId="{A0478839-2A18-47CC-8C56-6F8123C57769}" destId="{2C533B70-3499-4A13-8548-BCA9B559D7B7}" srcOrd="0" destOrd="4" presId="urn:microsoft.com/office/officeart/2005/8/layout/hList1"/>
    <dgm:cxn modelId="{4FD77C9E-B5D7-4A88-AA3B-2EAF6E39E812}" srcId="{D6970414-A8F8-4834-B9F5-15B98261EA51}" destId="{9ED1DF6C-664E-457D-A1BF-468D5BEE37C0}" srcOrd="2" destOrd="0" parTransId="{A0DB0166-38AD-464D-B03B-38B4A28150BE}" sibTransId="{6128A0A1-EDCC-49FD-B754-91D98060346F}"/>
    <dgm:cxn modelId="{FA0794A0-CF05-4B80-8816-5A0EA2BBF20B}" type="presOf" srcId="{C7158AFA-CE73-4B6C-98DC-FB1E74587E68}" destId="{B804CE81-9A40-4AB1-AEAF-A61982F0D13F}" srcOrd="0" destOrd="6" presId="urn:microsoft.com/office/officeart/2005/8/layout/hList1"/>
    <dgm:cxn modelId="{15C83C37-9E69-4254-88D8-137E8A0E89C5}" type="presOf" srcId="{D6970414-A8F8-4834-B9F5-15B98261EA51}" destId="{5F2B8395-4E89-4AF5-BAF5-4FF3FE5036B9}" srcOrd="0" destOrd="0" presId="urn:microsoft.com/office/officeart/2005/8/layout/hList1"/>
    <dgm:cxn modelId="{7CF280D4-48D6-49BA-8755-A45E2121C898}" srcId="{76F09BCF-DF1B-49B1-AC2D-C2CA78F21189}" destId="{D6970414-A8F8-4834-B9F5-15B98261EA51}" srcOrd="1" destOrd="0" parTransId="{6714328F-3C3C-470F-8769-F540354DF64A}" sibTransId="{C1959126-D8CF-4685-A8CB-F71CD6606B20}"/>
    <dgm:cxn modelId="{AE75541B-7503-4B29-B1CE-F373FB787C06}" type="presOf" srcId="{8BE8C598-C5BB-4B2C-9D6C-297B63EAEB87}" destId="{9D742F8F-5C51-4477-8A17-87210621BF53}" srcOrd="0" destOrd="0" presId="urn:microsoft.com/office/officeart/2005/8/layout/hList1"/>
    <dgm:cxn modelId="{FA47833A-198A-4A85-B619-A3D8BB3B17C7}" srcId="{D6970414-A8F8-4834-B9F5-15B98261EA51}" destId="{A0478839-2A18-47CC-8C56-6F8123C57769}" srcOrd="4" destOrd="0" parTransId="{107020FE-B475-46C2-9146-FE0DF033F549}" sibTransId="{F6CD431E-CEB2-4927-9406-BC9320B637B8}"/>
    <dgm:cxn modelId="{9DE7696F-C8C0-4854-85D2-921F106D340A}" srcId="{76F09BCF-DF1B-49B1-AC2D-C2CA78F21189}" destId="{8BE8C598-C5BB-4B2C-9D6C-297B63EAEB87}" srcOrd="2" destOrd="0" parTransId="{679EC020-6722-4E81-AC3F-C8D80742FF37}" sibTransId="{F386334D-AAA5-4290-B190-A89F1D0B1EAA}"/>
    <dgm:cxn modelId="{1C7276A4-8325-4C9A-A7C3-C4DF2912D0E0}" type="presOf" srcId="{6E57BBF6-D785-43C7-851E-D4693FB30805}" destId="{2C533B70-3499-4A13-8548-BCA9B559D7B7}" srcOrd="0" destOrd="3" presId="urn:microsoft.com/office/officeart/2005/8/layout/hList1"/>
    <dgm:cxn modelId="{26257240-6784-4610-A45E-2EDE4D189F0E}" type="presOf" srcId="{3AD97B57-6B93-4C83-8FB3-A8A1AE036F31}" destId="{D863FE5F-EBC8-4A78-9959-5BD37A13EB00}" srcOrd="0" destOrd="0" presId="urn:microsoft.com/office/officeart/2005/8/layout/hList1"/>
    <dgm:cxn modelId="{AC287735-BC8A-4094-98C7-790C103EEFB6}" srcId="{76F09BCF-DF1B-49B1-AC2D-C2CA78F21189}" destId="{3AD97B57-6B93-4C83-8FB3-A8A1AE036F31}" srcOrd="0" destOrd="0" parTransId="{6A3FE036-9FB2-4935-9A3A-F2F8F4D24621}" sibTransId="{D55BA0AE-D42A-4F84-A85A-BF1BF80B48D3}"/>
    <dgm:cxn modelId="{EC709BBA-06FA-4534-AE9D-F46ECC51EE99}" srcId="{D6970414-A8F8-4834-B9F5-15B98261EA51}" destId="{6E57BBF6-D785-43C7-851E-D4693FB30805}" srcOrd="3" destOrd="0" parTransId="{A45926A3-88E2-43D0-8C83-4F605B23B070}" sibTransId="{21F3A1F2-0E9D-4DFA-AD01-C36C09D0E091}"/>
    <dgm:cxn modelId="{3401B8A0-8077-4ED4-95B4-E252F677E706}" type="presOf" srcId="{9ED1DF6C-664E-457D-A1BF-468D5BEE37C0}" destId="{2C533B70-3499-4A13-8548-BCA9B559D7B7}" srcOrd="0" destOrd="2" presId="urn:microsoft.com/office/officeart/2005/8/layout/hList1"/>
    <dgm:cxn modelId="{209A5D11-9C5B-4CB8-84CC-ED51252A101D}" type="presOf" srcId="{C07E97FA-DEEA-43D7-800E-62093B74F5BA}" destId="{B804CE81-9A40-4AB1-AEAF-A61982F0D13F}" srcOrd="0" destOrd="4" presId="urn:microsoft.com/office/officeart/2005/8/layout/hList1"/>
    <dgm:cxn modelId="{D491ADA0-3941-49C9-879D-68B569DE3176}" srcId="{3AD97B57-6B93-4C83-8FB3-A8A1AE036F31}" destId="{AAD1ACF2-C13D-4F19-B984-326F9A0E20BD}" srcOrd="5" destOrd="0" parTransId="{BA1FF8CA-0F52-47C9-9CE0-FD6AB2249810}" sibTransId="{DFD40F60-3CC0-46F7-AEA8-C3B466EED615}"/>
    <dgm:cxn modelId="{03F5F4E9-D01A-4800-B711-45B2340990B8}" srcId="{3AD97B57-6B93-4C83-8FB3-A8A1AE036F31}" destId="{57085741-0052-411B-82EF-B85A7C356281}" srcOrd="0" destOrd="0" parTransId="{6B61F215-05AF-4E15-AB9B-AEA86B42D89C}" sibTransId="{23BE37A5-CDAC-4F72-B02D-AF9B39ABB6E8}"/>
    <dgm:cxn modelId="{831F8B8F-21E9-4A0B-836D-46B539760356}" srcId="{8BE8C598-C5BB-4B2C-9D6C-297B63EAEB87}" destId="{359DC6A4-D8A9-4000-B0DE-86356C0EA398}" srcOrd="2" destOrd="0" parTransId="{F6D822B7-E43D-49D2-BE67-5F24B403122C}" sibTransId="{2A34A14F-489B-488B-867C-2A5A13184897}"/>
    <dgm:cxn modelId="{90CC250A-813D-400C-9FEE-A8DF38A1E9C7}" type="presOf" srcId="{359DC6A4-D8A9-4000-B0DE-86356C0EA398}" destId="{70E85A7D-D478-4EE9-AF7C-1625B6E59A67}" srcOrd="0" destOrd="2" presId="urn:microsoft.com/office/officeart/2005/8/layout/hList1"/>
    <dgm:cxn modelId="{9261F74E-8DCD-48CF-8D57-4E99F916C1B9}" srcId="{3AD97B57-6B93-4C83-8FB3-A8A1AE036F31}" destId="{C07E97FA-DEEA-43D7-800E-62093B74F5BA}" srcOrd="4" destOrd="0" parTransId="{66E94EBA-BAF6-4D14-B5EC-881495347191}" sibTransId="{DFA54180-683F-4150-9A9B-A1E5C14D8C2A}"/>
    <dgm:cxn modelId="{48AD7DE9-6EB9-4D7B-906D-8D2B9A27DB7D}" srcId="{D6970414-A8F8-4834-B9F5-15B98261EA51}" destId="{30B05BB7-C064-4F2C-8375-141E49D1DD70}" srcOrd="1" destOrd="0" parTransId="{AD5E445C-5B3C-4777-B773-9DEB3F8F05C3}" sibTransId="{AC331760-63F6-4BC6-94A6-44A40602913A}"/>
    <dgm:cxn modelId="{9E17C205-801E-4530-AFA1-5E94FD51A226}" srcId="{3AD97B57-6B93-4C83-8FB3-A8A1AE036F31}" destId="{11BC7A20-3530-41EC-92A5-2FE5DA84419A}" srcOrd="2" destOrd="0" parTransId="{103EDAFB-D44C-43AD-BA98-8F0A7E88C3CC}" sibTransId="{D5024F3D-E8FD-492E-B7DD-16A4F10C70C6}"/>
    <dgm:cxn modelId="{536C3D1D-D585-4C8D-A383-F385C75A84B2}" type="presOf" srcId="{11BC7A20-3530-41EC-92A5-2FE5DA84419A}" destId="{B804CE81-9A40-4AB1-AEAF-A61982F0D13F}" srcOrd="0" destOrd="2" presId="urn:microsoft.com/office/officeart/2005/8/layout/hList1"/>
    <dgm:cxn modelId="{20AB3034-8FAC-48B4-8D6E-50CF6F1203EC}" srcId="{3AD97B57-6B93-4C83-8FB3-A8A1AE036F31}" destId="{3611946F-8F1A-4F18-82C6-A7CB29DE82DA}" srcOrd="1" destOrd="0" parTransId="{E5DE2300-97D6-4D99-8F5B-719C4A0B5518}" sibTransId="{B2CFA02E-2C3D-4851-BCB1-4213018D895F}"/>
    <dgm:cxn modelId="{53CCED72-4679-441D-A8E2-7CC50F5AADDD}" srcId="{D6970414-A8F8-4834-B9F5-15B98261EA51}" destId="{200C5AE9-659E-4353-A20B-C108245D9522}" srcOrd="0" destOrd="0" parTransId="{79490532-A272-446D-AFA8-B611D4DAF49C}" sibTransId="{E49F3B0C-7FBF-48F7-A48A-B71CAA8AC647}"/>
    <dgm:cxn modelId="{4EBDAF52-FAD9-450E-B6D7-740534C51B95}" type="presOf" srcId="{57085741-0052-411B-82EF-B85A7C356281}" destId="{B804CE81-9A40-4AB1-AEAF-A61982F0D13F}" srcOrd="0" destOrd="0" presId="urn:microsoft.com/office/officeart/2005/8/layout/hList1"/>
    <dgm:cxn modelId="{1550FF3F-3C09-4239-AAD5-29353C15A4D6}" type="presOf" srcId="{2E11F591-543B-42E6-8A01-C4771206BEFD}" destId="{70E85A7D-D478-4EE9-AF7C-1625B6E59A67}" srcOrd="0" destOrd="1" presId="urn:microsoft.com/office/officeart/2005/8/layout/hList1"/>
    <dgm:cxn modelId="{B15EC5C0-A015-4E14-84A9-0745D5B9AAF2}" srcId="{3AD97B57-6B93-4C83-8FB3-A8A1AE036F31}" destId="{C7158AFA-CE73-4B6C-98DC-FB1E74587E68}" srcOrd="6" destOrd="0" parTransId="{67E2A4D3-5112-476B-8E22-80F0C760AED3}" sibTransId="{0230CD7B-1797-40BE-A5DF-D383EA6BEA7D}"/>
    <dgm:cxn modelId="{F55C2DAC-0FB2-4CD7-A445-34B97D7BE997}" type="presOf" srcId="{200C5AE9-659E-4353-A20B-C108245D9522}" destId="{2C533B70-3499-4A13-8548-BCA9B559D7B7}" srcOrd="0" destOrd="0" presId="urn:microsoft.com/office/officeart/2005/8/layout/hList1"/>
    <dgm:cxn modelId="{155EF82E-CC59-406F-9BEC-6D57943715C3}" type="presParOf" srcId="{60B5899C-BEEE-4B11-B03D-3B3C89F9406A}" destId="{6C1BCC29-41DA-462F-A525-DA88285A926D}" srcOrd="0" destOrd="0" presId="urn:microsoft.com/office/officeart/2005/8/layout/hList1"/>
    <dgm:cxn modelId="{8EBEF2CE-2A4E-4CE1-B123-B07917C94855}" type="presParOf" srcId="{6C1BCC29-41DA-462F-A525-DA88285A926D}" destId="{D863FE5F-EBC8-4A78-9959-5BD37A13EB00}" srcOrd="0" destOrd="0" presId="urn:microsoft.com/office/officeart/2005/8/layout/hList1"/>
    <dgm:cxn modelId="{7245056F-EDCA-438A-84D3-D65013B9BE46}" type="presParOf" srcId="{6C1BCC29-41DA-462F-A525-DA88285A926D}" destId="{B804CE81-9A40-4AB1-AEAF-A61982F0D13F}" srcOrd="1" destOrd="0" presId="urn:microsoft.com/office/officeart/2005/8/layout/hList1"/>
    <dgm:cxn modelId="{9E9D33FD-8146-4932-A34C-37BFC033C8C6}" type="presParOf" srcId="{60B5899C-BEEE-4B11-B03D-3B3C89F9406A}" destId="{4FF34B9F-9481-45CB-98D5-EAB111CEEC36}" srcOrd="1" destOrd="0" presId="urn:microsoft.com/office/officeart/2005/8/layout/hList1"/>
    <dgm:cxn modelId="{F4E12C45-B4CA-4AA3-A2F8-4E89BC3B460A}" type="presParOf" srcId="{60B5899C-BEEE-4B11-B03D-3B3C89F9406A}" destId="{3FE7FC51-AF19-4882-A3DD-14849D48B828}" srcOrd="2" destOrd="0" presId="urn:microsoft.com/office/officeart/2005/8/layout/hList1"/>
    <dgm:cxn modelId="{273523EA-5F60-432B-A6A2-31E0016E07FF}" type="presParOf" srcId="{3FE7FC51-AF19-4882-A3DD-14849D48B828}" destId="{5F2B8395-4E89-4AF5-BAF5-4FF3FE5036B9}" srcOrd="0" destOrd="0" presId="urn:microsoft.com/office/officeart/2005/8/layout/hList1"/>
    <dgm:cxn modelId="{1CC6FD92-8816-4ABE-B9B7-5D7D36599E0E}" type="presParOf" srcId="{3FE7FC51-AF19-4882-A3DD-14849D48B828}" destId="{2C533B70-3499-4A13-8548-BCA9B559D7B7}" srcOrd="1" destOrd="0" presId="urn:microsoft.com/office/officeart/2005/8/layout/hList1"/>
    <dgm:cxn modelId="{374A3CAF-A00C-4DB9-AF99-2A693ECF0A65}" type="presParOf" srcId="{60B5899C-BEEE-4B11-B03D-3B3C89F9406A}" destId="{08C4D71B-4C0A-4188-B7D3-59189A43D43D}" srcOrd="3" destOrd="0" presId="urn:microsoft.com/office/officeart/2005/8/layout/hList1"/>
    <dgm:cxn modelId="{1AE50BA4-2187-4D62-86AB-03FEE0142407}" type="presParOf" srcId="{60B5899C-BEEE-4B11-B03D-3B3C89F9406A}" destId="{2625EBCF-99CA-4E76-BB39-74FE27A0172F}" srcOrd="4" destOrd="0" presId="urn:microsoft.com/office/officeart/2005/8/layout/hList1"/>
    <dgm:cxn modelId="{97377D12-79DD-4883-B48F-DE7635CDDE9D}" type="presParOf" srcId="{2625EBCF-99CA-4E76-BB39-74FE27A0172F}" destId="{9D742F8F-5C51-4477-8A17-87210621BF53}" srcOrd="0" destOrd="0" presId="urn:microsoft.com/office/officeart/2005/8/layout/hList1"/>
    <dgm:cxn modelId="{4757C5B3-6825-4E58-920A-2D7E3B7AC691}" type="presParOf" srcId="{2625EBCF-99CA-4E76-BB39-74FE27A0172F}" destId="{70E85A7D-D478-4EE9-AF7C-1625B6E59A6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C19698-3853-4A4B-A554-578E06422F3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B662E713-4BBD-4623-BF0D-1B9E4CE630CD}">
      <dgm:prSet phldrT="[Text]"/>
      <dgm:spPr/>
      <dgm:t>
        <a:bodyPr/>
        <a:lstStyle/>
        <a:p>
          <a:r>
            <a:rPr lang="en-US" dirty="0" smtClean="0">
              <a:latin typeface="Arial Black" panose="020B0A04020102020204" pitchFamily="34" charset="0"/>
            </a:rPr>
            <a:t>Client Rights</a:t>
          </a:r>
          <a:endParaRPr lang="en-US" dirty="0">
            <a:latin typeface="Arial Black" panose="020B0A04020102020204" pitchFamily="34" charset="0"/>
          </a:endParaRPr>
        </a:p>
      </dgm:t>
    </dgm:pt>
    <dgm:pt modelId="{92210F0F-D6D2-42EA-B663-66D6994A3A8D}" type="parTrans" cxnId="{C766365E-F6BB-4D62-9DD0-D650E39EE5F0}">
      <dgm:prSet/>
      <dgm:spPr/>
      <dgm:t>
        <a:bodyPr/>
        <a:lstStyle/>
        <a:p>
          <a:endParaRPr lang="en-US"/>
        </a:p>
      </dgm:t>
    </dgm:pt>
    <dgm:pt modelId="{39CE4A87-3B6E-4F5C-95EE-329645E712B5}" type="sibTrans" cxnId="{C766365E-F6BB-4D62-9DD0-D650E39EE5F0}">
      <dgm:prSet/>
      <dgm:spPr/>
      <dgm:t>
        <a:bodyPr/>
        <a:lstStyle/>
        <a:p>
          <a:endParaRPr lang="en-US"/>
        </a:p>
      </dgm:t>
    </dgm:pt>
    <dgm:pt modelId="{6B851532-E350-45E6-B195-A40906150A54}">
      <dgm:prSet phldrT="[Text]"/>
      <dgm:spPr/>
      <dgm:t>
        <a:bodyPr/>
        <a:lstStyle/>
        <a:p>
          <a:r>
            <a:rPr lang="en-US" dirty="0" smtClean="0"/>
            <a:t>Right to express sexuality without fear of judgement.</a:t>
          </a:r>
          <a:endParaRPr lang="en-US" dirty="0"/>
        </a:p>
      </dgm:t>
    </dgm:pt>
    <dgm:pt modelId="{C4B37C50-D953-42B9-9E95-7EF3A73091D2}" type="parTrans" cxnId="{AF5D3591-32D2-45F1-88CC-BA17AE521B05}">
      <dgm:prSet/>
      <dgm:spPr/>
      <dgm:t>
        <a:bodyPr/>
        <a:lstStyle/>
        <a:p>
          <a:endParaRPr lang="en-US"/>
        </a:p>
      </dgm:t>
    </dgm:pt>
    <dgm:pt modelId="{BF61ADB0-5E44-4536-A66E-E02C33482212}" type="sibTrans" cxnId="{AF5D3591-32D2-45F1-88CC-BA17AE521B05}">
      <dgm:prSet/>
      <dgm:spPr/>
      <dgm:t>
        <a:bodyPr/>
        <a:lstStyle/>
        <a:p>
          <a:endParaRPr lang="en-US"/>
        </a:p>
      </dgm:t>
    </dgm:pt>
    <dgm:pt modelId="{68CEAE9B-0E0A-4050-8561-746EBCE73981}">
      <dgm:prSet phldrT="[Text]"/>
      <dgm:spPr/>
      <dgm:t>
        <a:bodyPr/>
        <a:lstStyle/>
        <a:p>
          <a:r>
            <a:rPr lang="en-US" dirty="0" smtClean="0">
              <a:latin typeface="Arial Black" panose="020B0A04020102020204" pitchFamily="34" charset="0"/>
            </a:rPr>
            <a:t>Consent</a:t>
          </a:r>
          <a:endParaRPr lang="en-US" dirty="0">
            <a:latin typeface="Arial Black" panose="020B0A04020102020204" pitchFamily="34" charset="0"/>
          </a:endParaRPr>
        </a:p>
      </dgm:t>
    </dgm:pt>
    <dgm:pt modelId="{8B6B6DC3-A2C1-40E5-A0A2-A800A8DC1960}" type="parTrans" cxnId="{063B2098-9CEF-435D-86B8-C1B17DC9CDC8}">
      <dgm:prSet/>
      <dgm:spPr/>
      <dgm:t>
        <a:bodyPr/>
        <a:lstStyle/>
        <a:p>
          <a:endParaRPr lang="en-US"/>
        </a:p>
      </dgm:t>
    </dgm:pt>
    <dgm:pt modelId="{1F5E3E2E-3727-4AEE-A599-D8DF907EA7DD}" type="sibTrans" cxnId="{063B2098-9CEF-435D-86B8-C1B17DC9CDC8}">
      <dgm:prSet/>
      <dgm:spPr/>
      <dgm:t>
        <a:bodyPr/>
        <a:lstStyle/>
        <a:p>
          <a:endParaRPr lang="en-US"/>
        </a:p>
      </dgm:t>
    </dgm:pt>
    <dgm:pt modelId="{0F0B17BC-B67A-4FBC-A64D-490BAEC54707}">
      <dgm:prSet phldrT="[Text]"/>
      <dgm:spPr/>
      <dgm:t>
        <a:bodyPr/>
        <a:lstStyle/>
        <a:p>
          <a:r>
            <a:rPr lang="en-US" dirty="0" smtClean="0"/>
            <a:t>Both individuals involved must consent.</a:t>
          </a:r>
          <a:endParaRPr lang="en-US" dirty="0"/>
        </a:p>
      </dgm:t>
    </dgm:pt>
    <dgm:pt modelId="{6F3FE04E-D78C-4E02-A60D-BE7B39F7B583}" type="parTrans" cxnId="{DD82ED85-3084-4E0E-A913-E8EFC09166F2}">
      <dgm:prSet/>
      <dgm:spPr/>
      <dgm:t>
        <a:bodyPr/>
        <a:lstStyle/>
        <a:p>
          <a:endParaRPr lang="en-US"/>
        </a:p>
      </dgm:t>
    </dgm:pt>
    <dgm:pt modelId="{61ADEA83-D34D-4331-9EB2-DB3C2FD5BFA4}" type="sibTrans" cxnId="{DD82ED85-3084-4E0E-A913-E8EFC09166F2}">
      <dgm:prSet/>
      <dgm:spPr/>
      <dgm:t>
        <a:bodyPr/>
        <a:lstStyle/>
        <a:p>
          <a:endParaRPr lang="en-US"/>
        </a:p>
      </dgm:t>
    </dgm:pt>
    <dgm:pt modelId="{A2B61ECD-4784-4C6E-A311-62E9AC23605C}">
      <dgm:prSet phldrT="[Text]"/>
      <dgm:spPr/>
      <dgm:t>
        <a:bodyPr/>
        <a:lstStyle/>
        <a:p>
          <a:r>
            <a:rPr lang="en-US" dirty="0" smtClean="0">
              <a:latin typeface="Arial Black" panose="020B0A04020102020204" pitchFamily="34" charset="0"/>
            </a:rPr>
            <a:t>Decision Making Capacity</a:t>
          </a:r>
          <a:endParaRPr lang="en-US" dirty="0">
            <a:latin typeface="Arial Black" panose="020B0A04020102020204" pitchFamily="34" charset="0"/>
          </a:endParaRPr>
        </a:p>
      </dgm:t>
    </dgm:pt>
    <dgm:pt modelId="{B8435832-3390-4E2F-935A-47A7E5EE7A38}" type="parTrans" cxnId="{21D6FB72-1AA2-42CF-8142-2F16E85AE1C9}">
      <dgm:prSet/>
      <dgm:spPr/>
      <dgm:t>
        <a:bodyPr/>
        <a:lstStyle/>
        <a:p>
          <a:endParaRPr lang="en-US"/>
        </a:p>
      </dgm:t>
    </dgm:pt>
    <dgm:pt modelId="{E27D2701-58B2-43EE-AD7A-AD6179ABA7C7}" type="sibTrans" cxnId="{21D6FB72-1AA2-42CF-8142-2F16E85AE1C9}">
      <dgm:prSet/>
      <dgm:spPr/>
      <dgm:t>
        <a:bodyPr/>
        <a:lstStyle/>
        <a:p>
          <a:endParaRPr lang="en-US"/>
        </a:p>
      </dgm:t>
    </dgm:pt>
    <dgm:pt modelId="{CE76C1E2-1252-4168-B706-1A503583B975}">
      <dgm:prSet phldrT="[Text]"/>
      <dgm:spPr/>
      <dgm:t>
        <a:bodyPr/>
        <a:lstStyle/>
        <a:p>
          <a:r>
            <a:rPr lang="en-US" dirty="0" smtClean="0"/>
            <a:t>Make own decisions</a:t>
          </a:r>
          <a:endParaRPr lang="en-US" dirty="0"/>
        </a:p>
      </dgm:t>
    </dgm:pt>
    <dgm:pt modelId="{1E340B08-A79F-4345-AD04-AE01A361DCD9}" type="parTrans" cxnId="{4D81A793-8A79-4138-A473-A405290D0481}">
      <dgm:prSet/>
      <dgm:spPr/>
      <dgm:t>
        <a:bodyPr/>
        <a:lstStyle/>
        <a:p>
          <a:endParaRPr lang="en-US"/>
        </a:p>
      </dgm:t>
    </dgm:pt>
    <dgm:pt modelId="{2BEFA277-7DCF-4837-8418-CCDE29D4926A}" type="sibTrans" cxnId="{4D81A793-8A79-4138-A473-A405290D0481}">
      <dgm:prSet/>
      <dgm:spPr/>
      <dgm:t>
        <a:bodyPr/>
        <a:lstStyle/>
        <a:p>
          <a:endParaRPr lang="en-US"/>
        </a:p>
      </dgm:t>
    </dgm:pt>
    <dgm:pt modelId="{F75D7904-BFFC-4398-AFA2-3580DFB9E24A}">
      <dgm:prSet phldrT="[Text]"/>
      <dgm:spPr/>
      <dgm:t>
        <a:bodyPr/>
        <a:lstStyle/>
        <a:p>
          <a:r>
            <a:rPr lang="en-US" b="0" dirty="0" smtClean="0">
              <a:latin typeface="Arial Black" panose="020B0A04020102020204" pitchFamily="34" charset="0"/>
            </a:rPr>
            <a:t>Free of Duress</a:t>
          </a:r>
          <a:endParaRPr lang="en-US" b="0" dirty="0">
            <a:latin typeface="Arial Black" panose="020B0A04020102020204" pitchFamily="34" charset="0"/>
          </a:endParaRPr>
        </a:p>
      </dgm:t>
    </dgm:pt>
    <dgm:pt modelId="{2B0D17FE-3AFA-434F-AF62-F3966934F1AE}" type="parTrans" cxnId="{0CAB6CB5-8DEB-4448-8637-D61E9A0F45B1}">
      <dgm:prSet/>
      <dgm:spPr/>
      <dgm:t>
        <a:bodyPr/>
        <a:lstStyle/>
        <a:p>
          <a:endParaRPr lang="en-US"/>
        </a:p>
      </dgm:t>
    </dgm:pt>
    <dgm:pt modelId="{21914882-3F36-44A0-A686-7E7823BD7C67}" type="sibTrans" cxnId="{0CAB6CB5-8DEB-4448-8637-D61E9A0F45B1}">
      <dgm:prSet/>
      <dgm:spPr/>
      <dgm:t>
        <a:bodyPr/>
        <a:lstStyle/>
        <a:p>
          <a:endParaRPr lang="en-US"/>
        </a:p>
      </dgm:t>
    </dgm:pt>
    <dgm:pt modelId="{DAAAFB27-A314-47CC-900E-3E05F4C365AB}">
      <dgm:prSet phldrT="[Text]"/>
      <dgm:spPr/>
      <dgm:t>
        <a:bodyPr/>
        <a:lstStyle/>
        <a:p>
          <a:r>
            <a:rPr lang="en-US" dirty="0" smtClean="0"/>
            <a:t>No threats, violence, constraints or other action against will or better judgement.</a:t>
          </a:r>
          <a:endParaRPr lang="en-US" dirty="0"/>
        </a:p>
      </dgm:t>
    </dgm:pt>
    <dgm:pt modelId="{99727E00-266D-4970-AA1C-A4A47C05A286}" type="parTrans" cxnId="{F0DC9D39-F647-4705-8A66-7376B9ADCF0E}">
      <dgm:prSet/>
      <dgm:spPr/>
      <dgm:t>
        <a:bodyPr/>
        <a:lstStyle/>
        <a:p>
          <a:endParaRPr lang="en-US"/>
        </a:p>
      </dgm:t>
    </dgm:pt>
    <dgm:pt modelId="{18EC204B-90D8-4614-AE72-D6E99B7C3DFC}" type="sibTrans" cxnId="{F0DC9D39-F647-4705-8A66-7376B9ADCF0E}">
      <dgm:prSet/>
      <dgm:spPr/>
      <dgm:t>
        <a:bodyPr/>
        <a:lstStyle/>
        <a:p>
          <a:endParaRPr lang="en-US"/>
        </a:p>
      </dgm:t>
    </dgm:pt>
    <dgm:pt modelId="{7A58329E-97E5-4389-AA5D-AC65E502459E}" type="pres">
      <dgm:prSet presAssocID="{AEC19698-3853-4A4B-A554-578E06422F32}" presName="diagram" presStyleCnt="0">
        <dgm:presLayoutVars>
          <dgm:dir/>
          <dgm:resizeHandles val="exact"/>
        </dgm:presLayoutVars>
      </dgm:prSet>
      <dgm:spPr/>
      <dgm:t>
        <a:bodyPr/>
        <a:lstStyle/>
        <a:p>
          <a:endParaRPr lang="en-US"/>
        </a:p>
      </dgm:t>
    </dgm:pt>
    <dgm:pt modelId="{A88AC19D-6D6A-4000-B5F9-2F09A8127584}" type="pres">
      <dgm:prSet presAssocID="{B662E713-4BBD-4623-BF0D-1B9E4CE630CD}" presName="node" presStyleLbl="node1" presStyleIdx="0" presStyleCnt="4">
        <dgm:presLayoutVars>
          <dgm:bulletEnabled val="1"/>
        </dgm:presLayoutVars>
      </dgm:prSet>
      <dgm:spPr/>
      <dgm:t>
        <a:bodyPr/>
        <a:lstStyle/>
        <a:p>
          <a:endParaRPr lang="en-US"/>
        </a:p>
      </dgm:t>
    </dgm:pt>
    <dgm:pt modelId="{28279E07-D393-45A6-966C-83CE90755E15}" type="pres">
      <dgm:prSet presAssocID="{39CE4A87-3B6E-4F5C-95EE-329645E712B5}" presName="sibTrans" presStyleCnt="0"/>
      <dgm:spPr/>
    </dgm:pt>
    <dgm:pt modelId="{B0B43823-5183-4256-87A5-6F277824C01C}" type="pres">
      <dgm:prSet presAssocID="{68CEAE9B-0E0A-4050-8561-746EBCE73981}" presName="node" presStyleLbl="node1" presStyleIdx="1" presStyleCnt="4">
        <dgm:presLayoutVars>
          <dgm:bulletEnabled val="1"/>
        </dgm:presLayoutVars>
      </dgm:prSet>
      <dgm:spPr/>
      <dgm:t>
        <a:bodyPr/>
        <a:lstStyle/>
        <a:p>
          <a:endParaRPr lang="en-US"/>
        </a:p>
      </dgm:t>
    </dgm:pt>
    <dgm:pt modelId="{1115D144-5CBD-4E67-8A4F-31376AD2E770}" type="pres">
      <dgm:prSet presAssocID="{1F5E3E2E-3727-4AEE-A599-D8DF907EA7DD}" presName="sibTrans" presStyleCnt="0"/>
      <dgm:spPr/>
    </dgm:pt>
    <dgm:pt modelId="{F9420973-96C8-4485-9CE5-BABD7F091745}" type="pres">
      <dgm:prSet presAssocID="{A2B61ECD-4784-4C6E-A311-62E9AC23605C}" presName="node" presStyleLbl="node1" presStyleIdx="2" presStyleCnt="4">
        <dgm:presLayoutVars>
          <dgm:bulletEnabled val="1"/>
        </dgm:presLayoutVars>
      </dgm:prSet>
      <dgm:spPr/>
      <dgm:t>
        <a:bodyPr/>
        <a:lstStyle/>
        <a:p>
          <a:endParaRPr lang="en-US"/>
        </a:p>
      </dgm:t>
    </dgm:pt>
    <dgm:pt modelId="{F03052CA-EAD4-4B27-8853-9F44D43689AB}" type="pres">
      <dgm:prSet presAssocID="{E27D2701-58B2-43EE-AD7A-AD6179ABA7C7}" presName="sibTrans" presStyleCnt="0"/>
      <dgm:spPr/>
    </dgm:pt>
    <dgm:pt modelId="{55ACB86D-4B96-4884-96EE-A4EAA8A93FD9}" type="pres">
      <dgm:prSet presAssocID="{F75D7904-BFFC-4398-AFA2-3580DFB9E24A}" presName="node" presStyleLbl="node1" presStyleIdx="3" presStyleCnt="4">
        <dgm:presLayoutVars>
          <dgm:bulletEnabled val="1"/>
        </dgm:presLayoutVars>
      </dgm:prSet>
      <dgm:spPr/>
      <dgm:t>
        <a:bodyPr/>
        <a:lstStyle/>
        <a:p>
          <a:endParaRPr lang="en-US"/>
        </a:p>
      </dgm:t>
    </dgm:pt>
  </dgm:ptLst>
  <dgm:cxnLst>
    <dgm:cxn modelId="{B06CDF24-C0D7-4E1F-9582-295888978E18}" type="presOf" srcId="{CE76C1E2-1252-4168-B706-1A503583B975}" destId="{F9420973-96C8-4485-9CE5-BABD7F091745}" srcOrd="0" destOrd="1" presId="urn:microsoft.com/office/officeart/2005/8/layout/default"/>
    <dgm:cxn modelId="{CB41B0CB-AD7E-4D63-87D4-06F6DF240356}" type="presOf" srcId="{AEC19698-3853-4A4B-A554-578E06422F32}" destId="{7A58329E-97E5-4389-AA5D-AC65E502459E}" srcOrd="0" destOrd="0" presId="urn:microsoft.com/office/officeart/2005/8/layout/default"/>
    <dgm:cxn modelId="{063B2098-9CEF-435D-86B8-C1B17DC9CDC8}" srcId="{AEC19698-3853-4A4B-A554-578E06422F32}" destId="{68CEAE9B-0E0A-4050-8561-746EBCE73981}" srcOrd="1" destOrd="0" parTransId="{8B6B6DC3-A2C1-40E5-A0A2-A800A8DC1960}" sibTransId="{1F5E3E2E-3727-4AEE-A599-D8DF907EA7DD}"/>
    <dgm:cxn modelId="{DD82ED85-3084-4E0E-A913-E8EFC09166F2}" srcId="{68CEAE9B-0E0A-4050-8561-746EBCE73981}" destId="{0F0B17BC-B67A-4FBC-A64D-490BAEC54707}" srcOrd="0" destOrd="0" parTransId="{6F3FE04E-D78C-4E02-A60D-BE7B39F7B583}" sibTransId="{61ADEA83-D34D-4331-9EB2-DB3C2FD5BFA4}"/>
    <dgm:cxn modelId="{C766365E-F6BB-4D62-9DD0-D650E39EE5F0}" srcId="{AEC19698-3853-4A4B-A554-578E06422F32}" destId="{B662E713-4BBD-4623-BF0D-1B9E4CE630CD}" srcOrd="0" destOrd="0" parTransId="{92210F0F-D6D2-42EA-B663-66D6994A3A8D}" sibTransId="{39CE4A87-3B6E-4F5C-95EE-329645E712B5}"/>
    <dgm:cxn modelId="{0CAB6CB5-8DEB-4448-8637-D61E9A0F45B1}" srcId="{AEC19698-3853-4A4B-A554-578E06422F32}" destId="{F75D7904-BFFC-4398-AFA2-3580DFB9E24A}" srcOrd="3" destOrd="0" parTransId="{2B0D17FE-3AFA-434F-AF62-F3966934F1AE}" sibTransId="{21914882-3F36-44A0-A686-7E7823BD7C67}"/>
    <dgm:cxn modelId="{4D81A793-8A79-4138-A473-A405290D0481}" srcId="{A2B61ECD-4784-4C6E-A311-62E9AC23605C}" destId="{CE76C1E2-1252-4168-B706-1A503583B975}" srcOrd="0" destOrd="0" parTransId="{1E340B08-A79F-4345-AD04-AE01A361DCD9}" sibTransId="{2BEFA277-7DCF-4837-8418-CCDE29D4926A}"/>
    <dgm:cxn modelId="{022FAFCE-0A61-402D-9D32-E1879E8CCDFA}" type="presOf" srcId="{A2B61ECD-4784-4C6E-A311-62E9AC23605C}" destId="{F9420973-96C8-4485-9CE5-BABD7F091745}" srcOrd="0" destOrd="0" presId="urn:microsoft.com/office/officeart/2005/8/layout/default"/>
    <dgm:cxn modelId="{F0DC9D39-F647-4705-8A66-7376B9ADCF0E}" srcId="{F75D7904-BFFC-4398-AFA2-3580DFB9E24A}" destId="{DAAAFB27-A314-47CC-900E-3E05F4C365AB}" srcOrd="0" destOrd="0" parTransId="{99727E00-266D-4970-AA1C-A4A47C05A286}" sibTransId="{18EC204B-90D8-4614-AE72-D6E99B7C3DFC}"/>
    <dgm:cxn modelId="{6B9AB7D3-8430-4073-AE4B-9F994B2515E9}" type="presOf" srcId="{6B851532-E350-45E6-B195-A40906150A54}" destId="{A88AC19D-6D6A-4000-B5F9-2F09A8127584}" srcOrd="0" destOrd="1" presId="urn:microsoft.com/office/officeart/2005/8/layout/default"/>
    <dgm:cxn modelId="{D0D40831-5B9D-4AAC-B9F3-9210020C2927}" type="presOf" srcId="{F75D7904-BFFC-4398-AFA2-3580DFB9E24A}" destId="{55ACB86D-4B96-4884-96EE-A4EAA8A93FD9}" srcOrd="0" destOrd="0" presId="urn:microsoft.com/office/officeart/2005/8/layout/default"/>
    <dgm:cxn modelId="{07CB5994-B3A1-4459-A45E-AFFC95C49367}" type="presOf" srcId="{68CEAE9B-0E0A-4050-8561-746EBCE73981}" destId="{B0B43823-5183-4256-87A5-6F277824C01C}" srcOrd="0" destOrd="0" presId="urn:microsoft.com/office/officeart/2005/8/layout/default"/>
    <dgm:cxn modelId="{2EDC7358-EB89-4CE9-8296-983DCE92CDAA}" type="presOf" srcId="{0F0B17BC-B67A-4FBC-A64D-490BAEC54707}" destId="{B0B43823-5183-4256-87A5-6F277824C01C}" srcOrd="0" destOrd="1" presId="urn:microsoft.com/office/officeart/2005/8/layout/default"/>
    <dgm:cxn modelId="{91AD1A3B-2B16-4AE6-8214-E4954147E844}" type="presOf" srcId="{B662E713-4BBD-4623-BF0D-1B9E4CE630CD}" destId="{A88AC19D-6D6A-4000-B5F9-2F09A8127584}" srcOrd="0" destOrd="0" presId="urn:microsoft.com/office/officeart/2005/8/layout/default"/>
    <dgm:cxn modelId="{21D6FB72-1AA2-42CF-8142-2F16E85AE1C9}" srcId="{AEC19698-3853-4A4B-A554-578E06422F32}" destId="{A2B61ECD-4784-4C6E-A311-62E9AC23605C}" srcOrd="2" destOrd="0" parTransId="{B8435832-3390-4E2F-935A-47A7E5EE7A38}" sibTransId="{E27D2701-58B2-43EE-AD7A-AD6179ABA7C7}"/>
    <dgm:cxn modelId="{AE329C3A-4DBB-41B9-9E37-4BD164510B92}" type="presOf" srcId="{DAAAFB27-A314-47CC-900E-3E05F4C365AB}" destId="{55ACB86D-4B96-4884-96EE-A4EAA8A93FD9}" srcOrd="0" destOrd="1" presId="urn:microsoft.com/office/officeart/2005/8/layout/default"/>
    <dgm:cxn modelId="{AF5D3591-32D2-45F1-88CC-BA17AE521B05}" srcId="{B662E713-4BBD-4623-BF0D-1B9E4CE630CD}" destId="{6B851532-E350-45E6-B195-A40906150A54}" srcOrd="0" destOrd="0" parTransId="{C4B37C50-D953-42B9-9E95-7EF3A73091D2}" sibTransId="{BF61ADB0-5E44-4536-A66E-E02C33482212}"/>
    <dgm:cxn modelId="{1E0E2119-5729-4457-BA58-1660D77903EC}" type="presParOf" srcId="{7A58329E-97E5-4389-AA5D-AC65E502459E}" destId="{A88AC19D-6D6A-4000-B5F9-2F09A8127584}" srcOrd="0" destOrd="0" presId="urn:microsoft.com/office/officeart/2005/8/layout/default"/>
    <dgm:cxn modelId="{A42CAE3A-2CDE-4CB0-ACD6-40D6103F08FE}" type="presParOf" srcId="{7A58329E-97E5-4389-AA5D-AC65E502459E}" destId="{28279E07-D393-45A6-966C-83CE90755E15}" srcOrd="1" destOrd="0" presId="urn:microsoft.com/office/officeart/2005/8/layout/default"/>
    <dgm:cxn modelId="{C0D56E71-7CE4-43AC-97FE-602B402D9B28}" type="presParOf" srcId="{7A58329E-97E5-4389-AA5D-AC65E502459E}" destId="{B0B43823-5183-4256-87A5-6F277824C01C}" srcOrd="2" destOrd="0" presId="urn:microsoft.com/office/officeart/2005/8/layout/default"/>
    <dgm:cxn modelId="{BA4C045A-402B-49DF-895B-DBA5D01FD776}" type="presParOf" srcId="{7A58329E-97E5-4389-AA5D-AC65E502459E}" destId="{1115D144-5CBD-4E67-8A4F-31376AD2E770}" srcOrd="3" destOrd="0" presId="urn:microsoft.com/office/officeart/2005/8/layout/default"/>
    <dgm:cxn modelId="{9C801AA3-EC7C-4FCE-BDE1-A3F4943D432F}" type="presParOf" srcId="{7A58329E-97E5-4389-AA5D-AC65E502459E}" destId="{F9420973-96C8-4485-9CE5-BABD7F091745}" srcOrd="4" destOrd="0" presId="urn:microsoft.com/office/officeart/2005/8/layout/default"/>
    <dgm:cxn modelId="{D5B97BE5-EF02-4FDA-92EC-1CED68D6FE3D}" type="presParOf" srcId="{7A58329E-97E5-4389-AA5D-AC65E502459E}" destId="{F03052CA-EAD4-4B27-8853-9F44D43689AB}" srcOrd="5" destOrd="0" presId="urn:microsoft.com/office/officeart/2005/8/layout/default"/>
    <dgm:cxn modelId="{39189B59-2B36-4830-AF5D-E968D34E1A68}" type="presParOf" srcId="{7A58329E-97E5-4389-AA5D-AC65E502459E}" destId="{55ACB86D-4B96-4884-96EE-A4EAA8A93FD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25BFEC-25AD-4D2F-B1EA-855015BCFB6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745BAD1B-DD03-4BBE-B1C9-D7A317724509}">
      <dgm:prSet phldrT="[Text]"/>
      <dgm:spPr/>
      <dgm:t>
        <a:bodyPr/>
        <a:lstStyle/>
        <a:p>
          <a:r>
            <a:rPr lang="en-US" dirty="0" smtClean="0"/>
            <a:t>Early</a:t>
          </a:r>
          <a:endParaRPr lang="en-US" dirty="0"/>
        </a:p>
      </dgm:t>
    </dgm:pt>
    <dgm:pt modelId="{E60951C2-7190-4103-B2A3-F187D952F355}" type="parTrans" cxnId="{71887B3C-D9B4-40A3-B2F9-BA032E634539}">
      <dgm:prSet/>
      <dgm:spPr/>
      <dgm:t>
        <a:bodyPr/>
        <a:lstStyle/>
        <a:p>
          <a:endParaRPr lang="en-US"/>
        </a:p>
      </dgm:t>
    </dgm:pt>
    <dgm:pt modelId="{4C5CFA8D-6BE5-48AB-A7E9-1C7B766C27C0}" type="sibTrans" cxnId="{71887B3C-D9B4-40A3-B2F9-BA032E634539}">
      <dgm:prSet/>
      <dgm:spPr/>
      <dgm:t>
        <a:bodyPr/>
        <a:lstStyle/>
        <a:p>
          <a:endParaRPr lang="en-US"/>
        </a:p>
      </dgm:t>
    </dgm:pt>
    <dgm:pt modelId="{A6A15D7F-FA77-4C4C-B382-EEFA76B52258}">
      <dgm:prSet phldrT="[Text]"/>
      <dgm:spPr/>
      <dgm:t>
        <a:bodyPr/>
        <a:lstStyle/>
        <a:p>
          <a:r>
            <a:rPr lang="en-US" dirty="0" smtClean="0"/>
            <a:t>Middle</a:t>
          </a:r>
          <a:endParaRPr lang="en-US" dirty="0"/>
        </a:p>
      </dgm:t>
    </dgm:pt>
    <dgm:pt modelId="{387A4F85-2D3A-4296-80E3-3B80FAD965B9}" type="parTrans" cxnId="{804D0AB7-C70F-4EEA-8B05-326886FBEF8B}">
      <dgm:prSet/>
      <dgm:spPr/>
      <dgm:t>
        <a:bodyPr/>
        <a:lstStyle/>
        <a:p>
          <a:endParaRPr lang="en-US"/>
        </a:p>
      </dgm:t>
    </dgm:pt>
    <dgm:pt modelId="{899F30F6-4905-45DA-8FC1-8748D315C3AC}" type="sibTrans" cxnId="{804D0AB7-C70F-4EEA-8B05-326886FBEF8B}">
      <dgm:prSet/>
      <dgm:spPr/>
      <dgm:t>
        <a:bodyPr/>
        <a:lstStyle/>
        <a:p>
          <a:endParaRPr lang="en-US"/>
        </a:p>
      </dgm:t>
    </dgm:pt>
    <dgm:pt modelId="{5721EFFE-F9A6-4E0E-94E2-571FA277AB79}">
      <dgm:prSet phldrT="[Text]"/>
      <dgm:spPr/>
      <dgm:t>
        <a:bodyPr/>
        <a:lstStyle/>
        <a:p>
          <a:r>
            <a:rPr lang="en-US" dirty="0" smtClean="0"/>
            <a:t>Late</a:t>
          </a:r>
          <a:endParaRPr lang="en-US" dirty="0"/>
        </a:p>
      </dgm:t>
    </dgm:pt>
    <dgm:pt modelId="{70E1A8CF-F3A3-4F32-B5F0-C476748B8794}" type="parTrans" cxnId="{515A50EA-C269-400C-8F84-00C38B05C249}">
      <dgm:prSet/>
      <dgm:spPr/>
      <dgm:t>
        <a:bodyPr/>
        <a:lstStyle/>
        <a:p>
          <a:endParaRPr lang="en-US"/>
        </a:p>
      </dgm:t>
    </dgm:pt>
    <dgm:pt modelId="{786426BA-2D43-4D2E-B53F-BB8C54A6D685}" type="sibTrans" cxnId="{515A50EA-C269-400C-8F84-00C38B05C249}">
      <dgm:prSet/>
      <dgm:spPr/>
      <dgm:t>
        <a:bodyPr/>
        <a:lstStyle/>
        <a:p>
          <a:endParaRPr lang="en-US"/>
        </a:p>
      </dgm:t>
    </dgm:pt>
    <dgm:pt modelId="{2E63BC0C-073E-468E-A643-ECDA568944B0}" type="pres">
      <dgm:prSet presAssocID="{9725BFEC-25AD-4D2F-B1EA-855015BCFB69}" presName="outerComposite" presStyleCnt="0">
        <dgm:presLayoutVars>
          <dgm:chMax val="5"/>
          <dgm:dir/>
          <dgm:resizeHandles val="exact"/>
        </dgm:presLayoutVars>
      </dgm:prSet>
      <dgm:spPr/>
      <dgm:t>
        <a:bodyPr/>
        <a:lstStyle/>
        <a:p>
          <a:endParaRPr lang="en-US"/>
        </a:p>
      </dgm:t>
    </dgm:pt>
    <dgm:pt modelId="{7C8AC5B4-FF04-47FA-B140-326585A6B4A7}" type="pres">
      <dgm:prSet presAssocID="{9725BFEC-25AD-4D2F-B1EA-855015BCFB69}" presName="dummyMaxCanvas" presStyleCnt="0">
        <dgm:presLayoutVars/>
      </dgm:prSet>
      <dgm:spPr/>
    </dgm:pt>
    <dgm:pt modelId="{1F217F0E-8362-4F56-85AC-DA5CFFE02F0D}" type="pres">
      <dgm:prSet presAssocID="{9725BFEC-25AD-4D2F-B1EA-855015BCFB69}" presName="ThreeNodes_1" presStyleLbl="node1" presStyleIdx="0" presStyleCnt="3">
        <dgm:presLayoutVars>
          <dgm:bulletEnabled val="1"/>
        </dgm:presLayoutVars>
      </dgm:prSet>
      <dgm:spPr/>
      <dgm:t>
        <a:bodyPr/>
        <a:lstStyle/>
        <a:p>
          <a:endParaRPr lang="en-US"/>
        </a:p>
      </dgm:t>
    </dgm:pt>
    <dgm:pt modelId="{FC0CED38-4A68-4D43-8D1C-CBB438C7C2E8}" type="pres">
      <dgm:prSet presAssocID="{9725BFEC-25AD-4D2F-B1EA-855015BCFB69}" presName="ThreeNodes_2" presStyleLbl="node1" presStyleIdx="1" presStyleCnt="3">
        <dgm:presLayoutVars>
          <dgm:bulletEnabled val="1"/>
        </dgm:presLayoutVars>
      </dgm:prSet>
      <dgm:spPr/>
      <dgm:t>
        <a:bodyPr/>
        <a:lstStyle/>
        <a:p>
          <a:endParaRPr lang="en-US"/>
        </a:p>
      </dgm:t>
    </dgm:pt>
    <dgm:pt modelId="{F529B998-BFCC-4F52-A9D2-874746FCF5B9}" type="pres">
      <dgm:prSet presAssocID="{9725BFEC-25AD-4D2F-B1EA-855015BCFB69}" presName="ThreeNodes_3" presStyleLbl="node1" presStyleIdx="2" presStyleCnt="3">
        <dgm:presLayoutVars>
          <dgm:bulletEnabled val="1"/>
        </dgm:presLayoutVars>
      </dgm:prSet>
      <dgm:spPr/>
      <dgm:t>
        <a:bodyPr/>
        <a:lstStyle/>
        <a:p>
          <a:endParaRPr lang="en-US"/>
        </a:p>
      </dgm:t>
    </dgm:pt>
    <dgm:pt modelId="{0939F0D1-030E-49AE-8B6B-837A199C40FB}" type="pres">
      <dgm:prSet presAssocID="{9725BFEC-25AD-4D2F-B1EA-855015BCFB69}" presName="ThreeConn_1-2" presStyleLbl="fgAccFollowNode1" presStyleIdx="0" presStyleCnt="2">
        <dgm:presLayoutVars>
          <dgm:bulletEnabled val="1"/>
        </dgm:presLayoutVars>
      </dgm:prSet>
      <dgm:spPr/>
      <dgm:t>
        <a:bodyPr/>
        <a:lstStyle/>
        <a:p>
          <a:endParaRPr lang="en-US"/>
        </a:p>
      </dgm:t>
    </dgm:pt>
    <dgm:pt modelId="{4E60D90D-85E0-492A-85EE-EDDB6620FFD4}" type="pres">
      <dgm:prSet presAssocID="{9725BFEC-25AD-4D2F-B1EA-855015BCFB69}" presName="ThreeConn_2-3" presStyleLbl="fgAccFollowNode1" presStyleIdx="1" presStyleCnt="2">
        <dgm:presLayoutVars>
          <dgm:bulletEnabled val="1"/>
        </dgm:presLayoutVars>
      </dgm:prSet>
      <dgm:spPr/>
      <dgm:t>
        <a:bodyPr/>
        <a:lstStyle/>
        <a:p>
          <a:endParaRPr lang="en-US"/>
        </a:p>
      </dgm:t>
    </dgm:pt>
    <dgm:pt modelId="{258BACB7-1B86-4B96-8CE9-E98CD5B917A1}" type="pres">
      <dgm:prSet presAssocID="{9725BFEC-25AD-4D2F-B1EA-855015BCFB69}" presName="ThreeNodes_1_text" presStyleLbl="node1" presStyleIdx="2" presStyleCnt="3">
        <dgm:presLayoutVars>
          <dgm:bulletEnabled val="1"/>
        </dgm:presLayoutVars>
      </dgm:prSet>
      <dgm:spPr/>
      <dgm:t>
        <a:bodyPr/>
        <a:lstStyle/>
        <a:p>
          <a:endParaRPr lang="en-US"/>
        </a:p>
      </dgm:t>
    </dgm:pt>
    <dgm:pt modelId="{FF2B2339-F4E7-42BD-B2EB-2C772C21DB04}" type="pres">
      <dgm:prSet presAssocID="{9725BFEC-25AD-4D2F-B1EA-855015BCFB69}" presName="ThreeNodes_2_text" presStyleLbl="node1" presStyleIdx="2" presStyleCnt="3">
        <dgm:presLayoutVars>
          <dgm:bulletEnabled val="1"/>
        </dgm:presLayoutVars>
      </dgm:prSet>
      <dgm:spPr/>
      <dgm:t>
        <a:bodyPr/>
        <a:lstStyle/>
        <a:p>
          <a:endParaRPr lang="en-US"/>
        </a:p>
      </dgm:t>
    </dgm:pt>
    <dgm:pt modelId="{24A48099-873A-4776-9F3D-89D72713FE2E}" type="pres">
      <dgm:prSet presAssocID="{9725BFEC-25AD-4D2F-B1EA-855015BCFB69}" presName="ThreeNodes_3_text" presStyleLbl="node1" presStyleIdx="2" presStyleCnt="3">
        <dgm:presLayoutVars>
          <dgm:bulletEnabled val="1"/>
        </dgm:presLayoutVars>
      </dgm:prSet>
      <dgm:spPr/>
      <dgm:t>
        <a:bodyPr/>
        <a:lstStyle/>
        <a:p>
          <a:endParaRPr lang="en-US"/>
        </a:p>
      </dgm:t>
    </dgm:pt>
  </dgm:ptLst>
  <dgm:cxnLst>
    <dgm:cxn modelId="{A1ECD09F-830D-4122-8757-8ADF93DE0661}" type="presOf" srcId="{A6A15D7F-FA77-4C4C-B382-EEFA76B52258}" destId="{FF2B2339-F4E7-42BD-B2EB-2C772C21DB04}" srcOrd="1" destOrd="0" presId="urn:microsoft.com/office/officeart/2005/8/layout/vProcess5"/>
    <dgm:cxn modelId="{515A50EA-C269-400C-8F84-00C38B05C249}" srcId="{9725BFEC-25AD-4D2F-B1EA-855015BCFB69}" destId="{5721EFFE-F9A6-4E0E-94E2-571FA277AB79}" srcOrd="2" destOrd="0" parTransId="{70E1A8CF-F3A3-4F32-B5F0-C476748B8794}" sibTransId="{786426BA-2D43-4D2E-B53F-BB8C54A6D685}"/>
    <dgm:cxn modelId="{5FEEA332-614B-46CA-AB05-2C0EA79D4660}" type="presOf" srcId="{4C5CFA8D-6BE5-48AB-A7E9-1C7B766C27C0}" destId="{0939F0D1-030E-49AE-8B6B-837A199C40FB}" srcOrd="0" destOrd="0" presId="urn:microsoft.com/office/officeart/2005/8/layout/vProcess5"/>
    <dgm:cxn modelId="{6A4D9341-F27D-4468-B70E-81AC18AD51F8}" type="presOf" srcId="{899F30F6-4905-45DA-8FC1-8748D315C3AC}" destId="{4E60D90D-85E0-492A-85EE-EDDB6620FFD4}" srcOrd="0" destOrd="0" presId="urn:microsoft.com/office/officeart/2005/8/layout/vProcess5"/>
    <dgm:cxn modelId="{804D0AB7-C70F-4EEA-8B05-326886FBEF8B}" srcId="{9725BFEC-25AD-4D2F-B1EA-855015BCFB69}" destId="{A6A15D7F-FA77-4C4C-B382-EEFA76B52258}" srcOrd="1" destOrd="0" parTransId="{387A4F85-2D3A-4296-80E3-3B80FAD965B9}" sibTransId="{899F30F6-4905-45DA-8FC1-8748D315C3AC}"/>
    <dgm:cxn modelId="{ACF66501-3D24-480A-8EEE-564561CB92F8}" type="presOf" srcId="{9725BFEC-25AD-4D2F-B1EA-855015BCFB69}" destId="{2E63BC0C-073E-468E-A643-ECDA568944B0}" srcOrd="0" destOrd="0" presId="urn:microsoft.com/office/officeart/2005/8/layout/vProcess5"/>
    <dgm:cxn modelId="{34608890-916A-492A-BEE1-60734C2EDED2}" type="presOf" srcId="{5721EFFE-F9A6-4E0E-94E2-571FA277AB79}" destId="{24A48099-873A-4776-9F3D-89D72713FE2E}" srcOrd="1" destOrd="0" presId="urn:microsoft.com/office/officeart/2005/8/layout/vProcess5"/>
    <dgm:cxn modelId="{71887B3C-D9B4-40A3-B2F9-BA032E634539}" srcId="{9725BFEC-25AD-4D2F-B1EA-855015BCFB69}" destId="{745BAD1B-DD03-4BBE-B1C9-D7A317724509}" srcOrd="0" destOrd="0" parTransId="{E60951C2-7190-4103-B2A3-F187D952F355}" sibTransId="{4C5CFA8D-6BE5-48AB-A7E9-1C7B766C27C0}"/>
    <dgm:cxn modelId="{F5B71E15-3C27-4524-8A0D-0495BCE5FEA4}" type="presOf" srcId="{A6A15D7F-FA77-4C4C-B382-EEFA76B52258}" destId="{FC0CED38-4A68-4D43-8D1C-CBB438C7C2E8}" srcOrd="0" destOrd="0" presId="urn:microsoft.com/office/officeart/2005/8/layout/vProcess5"/>
    <dgm:cxn modelId="{081245F3-FFB6-40C8-9BB0-D37FE546F21F}" type="presOf" srcId="{745BAD1B-DD03-4BBE-B1C9-D7A317724509}" destId="{258BACB7-1B86-4B96-8CE9-E98CD5B917A1}" srcOrd="1" destOrd="0" presId="urn:microsoft.com/office/officeart/2005/8/layout/vProcess5"/>
    <dgm:cxn modelId="{DD342BA9-0B06-40D3-B57A-2ED21851ABBF}" type="presOf" srcId="{5721EFFE-F9A6-4E0E-94E2-571FA277AB79}" destId="{F529B998-BFCC-4F52-A9D2-874746FCF5B9}" srcOrd="0" destOrd="0" presId="urn:microsoft.com/office/officeart/2005/8/layout/vProcess5"/>
    <dgm:cxn modelId="{9F6A9A45-51F1-4BED-A1CA-A018B6841EEF}" type="presOf" srcId="{745BAD1B-DD03-4BBE-B1C9-D7A317724509}" destId="{1F217F0E-8362-4F56-85AC-DA5CFFE02F0D}" srcOrd="0" destOrd="0" presId="urn:microsoft.com/office/officeart/2005/8/layout/vProcess5"/>
    <dgm:cxn modelId="{2B1565BB-0552-4BD4-999C-0A6A0626D4C5}" type="presParOf" srcId="{2E63BC0C-073E-468E-A643-ECDA568944B0}" destId="{7C8AC5B4-FF04-47FA-B140-326585A6B4A7}" srcOrd="0" destOrd="0" presId="urn:microsoft.com/office/officeart/2005/8/layout/vProcess5"/>
    <dgm:cxn modelId="{97D0BDB3-70D1-4110-AC6E-06BF7FCEBF6D}" type="presParOf" srcId="{2E63BC0C-073E-468E-A643-ECDA568944B0}" destId="{1F217F0E-8362-4F56-85AC-DA5CFFE02F0D}" srcOrd="1" destOrd="0" presId="urn:microsoft.com/office/officeart/2005/8/layout/vProcess5"/>
    <dgm:cxn modelId="{4BC10BFD-C36E-4A0E-92B3-5D23E2DFDB1C}" type="presParOf" srcId="{2E63BC0C-073E-468E-A643-ECDA568944B0}" destId="{FC0CED38-4A68-4D43-8D1C-CBB438C7C2E8}" srcOrd="2" destOrd="0" presId="urn:microsoft.com/office/officeart/2005/8/layout/vProcess5"/>
    <dgm:cxn modelId="{1DBC7E46-C2A4-464C-9A6D-02915C8002A6}" type="presParOf" srcId="{2E63BC0C-073E-468E-A643-ECDA568944B0}" destId="{F529B998-BFCC-4F52-A9D2-874746FCF5B9}" srcOrd="3" destOrd="0" presId="urn:microsoft.com/office/officeart/2005/8/layout/vProcess5"/>
    <dgm:cxn modelId="{63AA014F-1CB1-46D8-9FBB-967D173E5AE6}" type="presParOf" srcId="{2E63BC0C-073E-468E-A643-ECDA568944B0}" destId="{0939F0D1-030E-49AE-8B6B-837A199C40FB}" srcOrd="4" destOrd="0" presId="urn:microsoft.com/office/officeart/2005/8/layout/vProcess5"/>
    <dgm:cxn modelId="{A1C19767-5D00-4444-9E16-EBEEEF033856}" type="presParOf" srcId="{2E63BC0C-073E-468E-A643-ECDA568944B0}" destId="{4E60D90D-85E0-492A-85EE-EDDB6620FFD4}" srcOrd="5" destOrd="0" presId="urn:microsoft.com/office/officeart/2005/8/layout/vProcess5"/>
    <dgm:cxn modelId="{D68E2907-63F9-4FE5-BFDF-46EECD285A32}" type="presParOf" srcId="{2E63BC0C-073E-468E-A643-ECDA568944B0}" destId="{258BACB7-1B86-4B96-8CE9-E98CD5B917A1}" srcOrd="6" destOrd="0" presId="urn:microsoft.com/office/officeart/2005/8/layout/vProcess5"/>
    <dgm:cxn modelId="{6F5B15C9-FDA6-4301-9DE3-D833257BD194}" type="presParOf" srcId="{2E63BC0C-073E-468E-A643-ECDA568944B0}" destId="{FF2B2339-F4E7-42BD-B2EB-2C772C21DB04}" srcOrd="7" destOrd="0" presId="urn:microsoft.com/office/officeart/2005/8/layout/vProcess5"/>
    <dgm:cxn modelId="{6C6AA602-7833-488D-9A40-E3D728F96E86}" type="presParOf" srcId="{2E63BC0C-073E-468E-A643-ECDA568944B0}" destId="{24A48099-873A-4776-9F3D-89D72713FE2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25BFEC-25AD-4D2F-B1EA-855015BCFB6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745BAD1B-DD03-4BBE-B1C9-D7A317724509}">
      <dgm:prSet phldrT="[Text]" custT="1"/>
      <dgm:spPr/>
      <dgm:t>
        <a:bodyPr/>
        <a:lstStyle/>
        <a:p>
          <a:r>
            <a:rPr lang="en-US" sz="4000" b="1" dirty="0" smtClean="0"/>
            <a:t>Early</a:t>
          </a:r>
          <a:endParaRPr lang="en-US" sz="4000" b="1" dirty="0"/>
        </a:p>
      </dgm:t>
    </dgm:pt>
    <dgm:pt modelId="{E60951C2-7190-4103-B2A3-F187D952F355}" type="parTrans" cxnId="{71887B3C-D9B4-40A3-B2F9-BA032E634539}">
      <dgm:prSet/>
      <dgm:spPr/>
      <dgm:t>
        <a:bodyPr/>
        <a:lstStyle/>
        <a:p>
          <a:endParaRPr lang="en-US"/>
        </a:p>
      </dgm:t>
    </dgm:pt>
    <dgm:pt modelId="{4C5CFA8D-6BE5-48AB-A7E9-1C7B766C27C0}" type="sibTrans" cxnId="{71887B3C-D9B4-40A3-B2F9-BA032E634539}">
      <dgm:prSet/>
      <dgm:spPr/>
      <dgm:t>
        <a:bodyPr/>
        <a:lstStyle/>
        <a:p>
          <a:endParaRPr lang="en-US"/>
        </a:p>
      </dgm:t>
    </dgm:pt>
    <dgm:pt modelId="{A6A15D7F-FA77-4C4C-B382-EEFA76B52258}">
      <dgm:prSet phldrT="[Text]"/>
      <dgm:spPr/>
      <dgm:t>
        <a:bodyPr/>
        <a:lstStyle/>
        <a:p>
          <a:r>
            <a:rPr lang="en-US" sz="1900" b="1" dirty="0" smtClean="0"/>
            <a:t>Comprehension</a:t>
          </a:r>
          <a:endParaRPr lang="en-US" sz="1900" b="1" dirty="0"/>
        </a:p>
      </dgm:t>
    </dgm:pt>
    <dgm:pt modelId="{387A4F85-2D3A-4296-80E3-3B80FAD965B9}" type="parTrans" cxnId="{804D0AB7-C70F-4EEA-8B05-326886FBEF8B}">
      <dgm:prSet/>
      <dgm:spPr/>
      <dgm:t>
        <a:bodyPr/>
        <a:lstStyle/>
        <a:p>
          <a:endParaRPr lang="en-US"/>
        </a:p>
      </dgm:t>
    </dgm:pt>
    <dgm:pt modelId="{899F30F6-4905-45DA-8FC1-8748D315C3AC}" type="sibTrans" cxnId="{804D0AB7-C70F-4EEA-8B05-326886FBEF8B}">
      <dgm:prSet/>
      <dgm:spPr/>
      <dgm:t>
        <a:bodyPr/>
        <a:lstStyle/>
        <a:p>
          <a:endParaRPr lang="en-US"/>
        </a:p>
      </dgm:t>
    </dgm:pt>
    <dgm:pt modelId="{BF9328C5-8904-4044-8FD0-DD1F3ADDD024}">
      <dgm:prSet phldrT="[Text]"/>
      <dgm:spPr/>
      <dgm:t>
        <a:bodyPr/>
        <a:lstStyle/>
        <a:p>
          <a:r>
            <a:rPr lang="en-US" sz="1900" b="1" dirty="0" smtClean="0"/>
            <a:t>Language</a:t>
          </a:r>
          <a:endParaRPr lang="en-US" sz="1900" b="1" dirty="0"/>
        </a:p>
      </dgm:t>
    </dgm:pt>
    <dgm:pt modelId="{5EDDA307-1E47-4906-88A0-0CEDEF307171}" type="parTrans" cxnId="{DFA03786-77A9-404B-BDF3-42A89C8ACD87}">
      <dgm:prSet/>
      <dgm:spPr/>
      <dgm:t>
        <a:bodyPr/>
        <a:lstStyle/>
        <a:p>
          <a:endParaRPr lang="en-US"/>
        </a:p>
      </dgm:t>
    </dgm:pt>
    <dgm:pt modelId="{FCEE0A06-2D1C-42AD-B8E6-60217B0FAB82}" type="sibTrans" cxnId="{DFA03786-77A9-404B-BDF3-42A89C8ACD87}">
      <dgm:prSet/>
      <dgm:spPr/>
      <dgm:t>
        <a:bodyPr/>
        <a:lstStyle/>
        <a:p>
          <a:endParaRPr lang="en-US"/>
        </a:p>
      </dgm:t>
    </dgm:pt>
    <dgm:pt modelId="{44CD79C7-7422-4481-A0BD-1B33BF206425}">
      <dgm:prSet phldrT="[Text]"/>
      <dgm:spPr/>
      <dgm:t>
        <a:bodyPr/>
        <a:lstStyle/>
        <a:p>
          <a:endParaRPr lang="en-US" sz="1900" dirty="0"/>
        </a:p>
      </dgm:t>
    </dgm:pt>
    <dgm:pt modelId="{11BC40E5-6B30-4EEA-9C66-DF24840AD0ED}" type="parTrans" cxnId="{C188DB27-1A91-4ABD-A5CD-5FF162AB8ECE}">
      <dgm:prSet/>
      <dgm:spPr/>
      <dgm:t>
        <a:bodyPr/>
        <a:lstStyle/>
        <a:p>
          <a:endParaRPr lang="en-US"/>
        </a:p>
      </dgm:t>
    </dgm:pt>
    <dgm:pt modelId="{6DEFCE28-16D1-4A41-A86A-52D028A49D77}" type="sibTrans" cxnId="{C188DB27-1A91-4ABD-A5CD-5FF162AB8ECE}">
      <dgm:prSet/>
      <dgm:spPr/>
      <dgm:t>
        <a:bodyPr/>
        <a:lstStyle/>
        <a:p>
          <a:endParaRPr lang="en-US"/>
        </a:p>
      </dgm:t>
    </dgm:pt>
    <dgm:pt modelId="{92F9D08B-DE54-4A5E-86A7-A456C1FB6EDF}">
      <dgm:prSet phldrT="[Text]"/>
      <dgm:spPr/>
      <dgm:t>
        <a:bodyPr/>
        <a:lstStyle/>
        <a:p>
          <a:r>
            <a:rPr lang="en-US" sz="1900" b="1" dirty="0" smtClean="0"/>
            <a:t>Social Changes</a:t>
          </a:r>
          <a:endParaRPr lang="en-US" sz="1900" b="1" dirty="0"/>
        </a:p>
      </dgm:t>
    </dgm:pt>
    <dgm:pt modelId="{D8515044-08B7-4E13-A6C9-CDB8D68436E4}" type="parTrans" cxnId="{E542EFED-AED7-4D4E-A391-BC6BF1C36D43}">
      <dgm:prSet/>
      <dgm:spPr/>
      <dgm:t>
        <a:bodyPr/>
        <a:lstStyle/>
        <a:p>
          <a:endParaRPr lang="en-US"/>
        </a:p>
      </dgm:t>
    </dgm:pt>
    <dgm:pt modelId="{E5F5EF7C-F276-4CDC-9A7C-9CC0B932C0A4}" type="sibTrans" cxnId="{E542EFED-AED7-4D4E-A391-BC6BF1C36D43}">
      <dgm:prSet/>
      <dgm:spPr/>
      <dgm:t>
        <a:bodyPr/>
        <a:lstStyle/>
        <a:p>
          <a:endParaRPr lang="en-US"/>
        </a:p>
      </dgm:t>
    </dgm:pt>
    <dgm:pt modelId="{6D70274D-9980-4689-8ED9-0C48F4D1A2D5}">
      <dgm:prSet phldrT="[Text]"/>
      <dgm:spPr/>
      <dgm:t>
        <a:bodyPr/>
        <a:lstStyle/>
        <a:p>
          <a:r>
            <a:rPr lang="en-US" sz="1900" dirty="0" smtClean="0"/>
            <a:t>Complex conversations</a:t>
          </a:r>
          <a:endParaRPr lang="en-US" sz="1900" dirty="0"/>
        </a:p>
      </dgm:t>
    </dgm:pt>
    <dgm:pt modelId="{545289AE-927C-4A48-B02D-398716532B2D}" type="parTrans" cxnId="{12D63659-C708-4D28-B1FD-7C7028D89083}">
      <dgm:prSet/>
      <dgm:spPr/>
      <dgm:t>
        <a:bodyPr/>
        <a:lstStyle/>
        <a:p>
          <a:endParaRPr lang="en-US"/>
        </a:p>
      </dgm:t>
    </dgm:pt>
    <dgm:pt modelId="{6DE340C8-9F84-43D4-A46F-5ADA87ECF666}" type="sibTrans" cxnId="{12D63659-C708-4D28-B1FD-7C7028D89083}">
      <dgm:prSet/>
      <dgm:spPr/>
      <dgm:t>
        <a:bodyPr/>
        <a:lstStyle/>
        <a:p>
          <a:endParaRPr lang="en-US"/>
        </a:p>
      </dgm:t>
    </dgm:pt>
    <dgm:pt modelId="{8BAF481C-B548-4059-AED2-1C03947FB54D}">
      <dgm:prSet phldrT="[Text]"/>
      <dgm:spPr/>
      <dgm:t>
        <a:bodyPr/>
        <a:lstStyle/>
        <a:p>
          <a:r>
            <a:rPr lang="en-US" sz="1900" dirty="0" smtClean="0"/>
            <a:t>Humor &amp; sarcasm</a:t>
          </a:r>
          <a:endParaRPr lang="en-US" sz="1900" dirty="0"/>
        </a:p>
      </dgm:t>
    </dgm:pt>
    <dgm:pt modelId="{800A31DB-0B27-492B-8411-026736C73961}" type="parTrans" cxnId="{215D9DE5-24DD-4D54-9803-5B291A15216C}">
      <dgm:prSet/>
      <dgm:spPr/>
      <dgm:t>
        <a:bodyPr/>
        <a:lstStyle/>
        <a:p>
          <a:endParaRPr lang="en-US"/>
        </a:p>
      </dgm:t>
    </dgm:pt>
    <dgm:pt modelId="{B997569D-BE2A-46AB-8387-4BB69938F180}" type="sibTrans" cxnId="{215D9DE5-24DD-4D54-9803-5B291A15216C}">
      <dgm:prSet/>
      <dgm:spPr/>
      <dgm:t>
        <a:bodyPr/>
        <a:lstStyle/>
        <a:p>
          <a:endParaRPr lang="en-US"/>
        </a:p>
      </dgm:t>
    </dgm:pt>
    <dgm:pt modelId="{92A9D1EE-9671-46DC-823D-BE886496FA42}">
      <dgm:prSet phldrT="[Text]"/>
      <dgm:spPr/>
      <dgm:t>
        <a:bodyPr/>
        <a:lstStyle/>
        <a:p>
          <a:r>
            <a:rPr lang="en-US" sz="1900" dirty="0" smtClean="0"/>
            <a:t>Thinking what to say</a:t>
          </a:r>
          <a:endParaRPr lang="en-US" sz="1900" dirty="0"/>
        </a:p>
      </dgm:t>
    </dgm:pt>
    <dgm:pt modelId="{8B8BACDE-8E99-48EA-97E7-CCF4748612D2}" type="parTrans" cxnId="{E26CBA51-FE57-41E7-AFC5-2FA5917C6EE4}">
      <dgm:prSet/>
      <dgm:spPr/>
      <dgm:t>
        <a:bodyPr/>
        <a:lstStyle/>
        <a:p>
          <a:endParaRPr lang="en-US"/>
        </a:p>
      </dgm:t>
    </dgm:pt>
    <dgm:pt modelId="{8E79130B-74FF-4977-B799-B34860BEF3D3}" type="sibTrans" cxnId="{E26CBA51-FE57-41E7-AFC5-2FA5917C6EE4}">
      <dgm:prSet/>
      <dgm:spPr/>
      <dgm:t>
        <a:bodyPr/>
        <a:lstStyle/>
        <a:p>
          <a:endParaRPr lang="en-US"/>
        </a:p>
      </dgm:t>
    </dgm:pt>
    <dgm:pt modelId="{C1D320FF-4377-4B23-9AB6-BCB30E8B0230}">
      <dgm:prSet phldrT="[Text]"/>
      <dgm:spPr/>
      <dgm:t>
        <a:bodyPr/>
        <a:lstStyle/>
        <a:p>
          <a:r>
            <a:rPr lang="en-US" sz="1900" dirty="0" smtClean="0"/>
            <a:t>Words and related words</a:t>
          </a:r>
          <a:endParaRPr lang="en-US" sz="1900" dirty="0"/>
        </a:p>
      </dgm:t>
    </dgm:pt>
    <dgm:pt modelId="{ACD78378-A52C-4AE8-A70A-FE358C3A1126}" type="parTrans" cxnId="{E5A8CDAC-A136-43AC-8297-45AA179E78F4}">
      <dgm:prSet/>
      <dgm:spPr/>
      <dgm:t>
        <a:bodyPr/>
        <a:lstStyle/>
        <a:p>
          <a:endParaRPr lang="en-US"/>
        </a:p>
      </dgm:t>
    </dgm:pt>
    <dgm:pt modelId="{C9C44F3A-E3F2-43DA-B172-C76B67647B9D}" type="sibTrans" cxnId="{E5A8CDAC-A136-43AC-8297-45AA179E78F4}">
      <dgm:prSet/>
      <dgm:spPr/>
      <dgm:t>
        <a:bodyPr/>
        <a:lstStyle/>
        <a:p>
          <a:endParaRPr lang="en-US"/>
        </a:p>
      </dgm:t>
    </dgm:pt>
    <dgm:pt modelId="{CCB37F47-550F-4CEA-BFE8-32F5F08D2123}">
      <dgm:prSet phldrT="[Text]"/>
      <dgm:spPr/>
      <dgm:t>
        <a:bodyPr/>
        <a:lstStyle/>
        <a:p>
          <a:r>
            <a:rPr lang="en-US" sz="1900" dirty="0" smtClean="0"/>
            <a:t>Correct mistakes</a:t>
          </a:r>
          <a:endParaRPr lang="en-US" sz="1900" dirty="0"/>
        </a:p>
      </dgm:t>
    </dgm:pt>
    <dgm:pt modelId="{1A7E3D0D-AF88-4FAF-B26E-EF82F93D755E}" type="parTrans" cxnId="{54F4261E-A35A-41A1-9F2A-952B38CB9CA4}">
      <dgm:prSet/>
      <dgm:spPr/>
      <dgm:t>
        <a:bodyPr/>
        <a:lstStyle/>
        <a:p>
          <a:endParaRPr lang="en-US"/>
        </a:p>
      </dgm:t>
    </dgm:pt>
    <dgm:pt modelId="{9E2F5AB6-DFC7-4267-9E56-F1B9DC7CC92F}" type="sibTrans" cxnId="{54F4261E-A35A-41A1-9F2A-952B38CB9CA4}">
      <dgm:prSet/>
      <dgm:spPr/>
      <dgm:t>
        <a:bodyPr/>
        <a:lstStyle/>
        <a:p>
          <a:endParaRPr lang="en-US"/>
        </a:p>
      </dgm:t>
    </dgm:pt>
    <dgm:pt modelId="{C856B2AA-14FC-4712-8D30-35DB89937B8F}">
      <dgm:prSet phldrT="[Text]"/>
      <dgm:spPr/>
      <dgm:t>
        <a:bodyPr/>
        <a:lstStyle/>
        <a:p>
          <a:r>
            <a:rPr lang="en-US" sz="1900" dirty="0" smtClean="0"/>
            <a:t>Changing the subject</a:t>
          </a:r>
          <a:endParaRPr lang="en-US" sz="1900" dirty="0"/>
        </a:p>
      </dgm:t>
    </dgm:pt>
    <dgm:pt modelId="{39183D42-5B45-478B-840E-8C2CDEE6C1AA}" type="parTrans" cxnId="{670651B4-E792-44BB-904C-DF67D9B0F1BA}">
      <dgm:prSet/>
      <dgm:spPr/>
      <dgm:t>
        <a:bodyPr/>
        <a:lstStyle/>
        <a:p>
          <a:endParaRPr lang="en-US"/>
        </a:p>
      </dgm:t>
    </dgm:pt>
    <dgm:pt modelId="{5E56A7D0-8E60-4B5F-88F4-7D089B453563}" type="sibTrans" cxnId="{670651B4-E792-44BB-904C-DF67D9B0F1BA}">
      <dgm:prSet/>
      <dgm:spPr/>
      <dgm:t>
        <a:bodyPr/>
        <a:lstStyle/>
        <a:p>
          <a:endParaRPr lang="en-US"/>
        </a:p>
      </dgm:t>
    </dgm:pt>
    <dgm:pt modelId="{CB81460D-CFA7-4421-8391-9688277748F9}">
      <dgm:prSet phldrT="[Text]"/>
      <dgm:spPr/>
      <dgm:t>
        <a:bodyPr/>
        <a:lstStyle/>
        <a:p>
          <a:r>
            <a:rPr lang="en-US" sz="1900" dirty="0" smtClean="0"/>
            <a:t>Repeat</a:t>
          </a:r>
          <a:endParaRPr lang="en-US" sz="1900" dirty="0"/>
        </a:p>
      </dgm:t>
    </dgm:pt>
    <dgm:pt modelId="{32B4DBEB-22BA-4848-A93D-3301D7711629}" type="parTrans" cxnId="{773B8415-6A73-47B7-A4EC-A1C9477D4E6F}">
      <dgm:prSet/>
      <dgm:spPr/>
      <dgm:t>
        <a:bodyPr/>
        <a:lstStyle/>
        <a:p>
          <a:endParaRPr lang="en-US"/>
        </a:p>
      </dgm:t>
    </dgm:pt>
    <dgm:pt modelId="{F25D9F63-866D-485B-8CE1-275B19198671}" type="sibTrans" cxnId="{773B8415-6A73-47B7-A4EC-A1C9477D4E6F}">
      <dgm:prSet/>
      <dgm:spPr/>
      <dgm:t>
        <a:bodyPr/>
        <a:lstStyle/>
        <a:p>
          <a:endParaRPr lang="en-US"/>
        </a:p>
      </dgm:t>
    </dgm:pt>
    <dgm:pt modelId="{C45B3C28-DE94-436E-BD5D-D057FEE9C94A}">
      <dgm:prSet phldrT="[Text]"/>
      <dgm:spPr/>
      <dgm:t>
        <a:bodyPr/>
        <a:lstStyle/>
        <a:p>
          <a:r>
            <a:rPr lang="en-US" sz="1900" dirty="0" smtClean="0"/>
            <a:t>Clichés </a:t>
          </a:r>
          <a:endParaRPr lang="en-US" sz="1900" dirty="0"/>
        </a:p>
      </dgm:t>
    </dgm:pt>
    <dgm:pt modelId="{BF018F7A-6A63-4E06-AF99-D6FB2590E2DC}" type="parTrans" cxnId="{011B7E01-CD9C-41C7-819D-7A0368789E50}">
      <dgm:prSet/>
      <dgm:spPr/>
      <dgm:t>
        <a:bodyPr/>
        <a:lstStyle/>
        <a:p>
          <a:endParaRPr lang="en-US"/>
        </a:p>
      </dgm:t>
    </dgm:pt>
    <dgm:pt modelId="{C1C52BAD-A8EF-4266-BBCA-2B7B6B379818}" type="sibTrans" cxnId="{011B7E01-CD9C-41C7-819D-7A0368789E50}">
      <dgm:prSet/>
      <dgm:spPr/>
      <dgm:t>
        <a:bodyPr/>
        <a:lstStyle/>
        <a:p>
          <a:endParaRPr lang="en-US"/>
        </a:p>
      </dgm:t>
    </dgm:pt>
    <dgm:pt modelId="{107290C8-DF84-4621-ACBA-969E70D5FF91}">
      <dgm:prSet phldrT="[Text]"/>
      <dgm:spPr/>
      <dgm:t>
        <a:bodyPr/>
        <a:lstStyle/>
        <a:p>
          <a:r>
            <a:rPr lang="en-US" sz="1900" dirty="0" smtClean="0"/>
            <a:t>Covering</a:t>
          </a:r>
          <a:endParaRPr lang="en-US" sz="1900" dirty="0"/>
        </a:p>
      </dgm:t>
    </dgm:pt>
    <dgm:pt modelId="{3D57A1DD-D6B2-4807-B71A-9ED8A78A7110}" type="parTrans" cxnId="{45B2F6C9-D075-4B04-9E91-66DB835C3527}">
      <dgm:prSet/>
      <dgm:spPr/>
      <dgm:t>
        <a:bodyPr/>
        <a:lstStyle/>
        <a:p>
          <a:endParaRPr lang="en-US"/>
        </a:p>
      </dgm:t>
    </dgm:pt>
    <dgm:pt modelId="{F985BA1E-97AA-4AF5-8E2A-740E597D2209}" type="sibTrans" cxnId="{45B2F6C9-D075-4B04-9E91-66DB835C3527}">
      <dgm:prSet/>
      <dgm:spPr/>
      <dgm:t>
        <a:bodyPr/>
        <a:lstStyle/>
        <a:p>
          <a:endParaRPr lang="en-US"/>
        </a:p>
      </dgm:t>
    </dgm:pt>
    <dgm:pt modelId="{2E63BC0C-073E-468E-A643-ECDA568944B0}" type="pres">
      <dgm:prSet presAssocID="{9725BFEC-25AD-4D2F-B1EA-855015BCFB69}" presName="outerComposite" presStyleCnt="0">
        <dgm:presLayoutVars>
          <dgm:chMax val="5"/>
          <dgm:dir/>
          <dgm:resizeHandles val="exact"/>
        </dgm:presLayoutVars>
      </dgm:prSet>
      <dgm:spPr/>
      <dgm:t>
        <a:bodyPr/>
        <a:lstStyle/>
        <a:p>
          <a:endParaRPr lang="en-US"/>
        </a:p>
      </dgm:t>
    </dgm:pt>
    <dgm:pt modelId="{7C8AC5B4-FF04-47FA-B140-326585A6B4A7}" type="pres">
      <dgm:prSet presAssocID="{9725BFEC-25AD-4D2F-B1EA-855015BCFB69}" presName="dummyMaxCanvas" presStyleCnt="0">
        <dgm:presLayoutVars/>
      </dgm:prSet>
      <dgm:spPr/>
    </dgm:pt>
    <dgm:pt modelId="{7F04DC1D-DC6E-4085-A776-2909A928F2E1}" type="pres">
      <dgm:prSet presAssocID="{9725BFEC-25AD-4D2F-B1EA-855015BCFB69}" presName="OneNode_1" presStyleLbl="node1" presStyleIdx="0" presStyleCnt="1" custScaleY="197615">
        <dgm:presLayoutVars>
          <dgm:bulletEnabled val="1"/>
        </dgm:presLayoutVars>
      </dgm:prSet>
      <dgm:spPr/>
      <dgm:t>
        <a:bodyPr/>
        <a:lstStyle/>
        <a:p>
          <a:endParaRPr lang="en-US"/>
        </a:p>
      </dgm:t>
    </dgm:pt>
  </dgm:ptLst>
  <dgm:cxnLst>
    <dgm:cxn modelId="{BE51CD18-A709-4B0B-9759-8734482750BC}" type="presOf" srcId="{745BAD1B-DD03-4BBE-B1C9-D7A317724509}" destId="{7F04DC1D-DC6E-4085-A776-2909A928F2E1}" srcOrd="0" destOrd="0" presId="urn:microsoft.com/office/officeart/2005/8/layout/vProcess5"/>
    <dgm:cxn modelId="{7C964994-6602-4D6C-921D-BFCD4F080F55}" type="presOf" srcId="{C856B2AA-14FC-4712-8D30-35DB89937B8F}" destId="{7F04DC1D-DC6E-4085-A776-2909A928F2E1}" srcOrd="0" destOrd="9" presId="urn:microsoft.com/office/officeart/2005/8/layout/vProcess5"/>
    <dgm:cxn modelId="{1CD970F2-0914-46B1-A3D0-1D37209040CA}" type="presOf" srcId="{6D70274D-9980-4689-8ED9-0C48F4D1A2D5}" destId="{7F04DC1D-DC6E-4085-A776-2909A928F2E1}" srcOrd="0" destOrd="2" presId="urn:microsoft.com/office/officeart/2005/8/layout/vProcess5"/>
    <dgm:cxn modelId="{670651B4-E792-44BB-904C-DF67D9B0F1BA}" srcId="{92F9D08B-DE54-4A5E-86A7-A456C1FB6EDF}" destId="{C856B2AA-14FC-4712-8D30-35DB89937B8F}" srcOrd="0" destOrd="0" parTransId="{39183D42-5B45-478B-840E-8C2CDEE6C1AA}" sibTransId="{5E56A7D0-8E60-4B5F-88F4-7D089B453563}"/>
    <dgm:cxn modelId="{011B7E01-CD9C-41C7-819D-7A0368789E50}" srcId="{92F9D08B-DE54-4A5E-86A7-A456C1FB6EDF}" destId="{C45B3C28-DE94-436E-BD5D-D057FEE9C94A}" srcOrd="2" destOrd="0" parTransId="{BF018F7A-6A63-4E06-AF99-D6FB2590E2DC}" sibTransId="{C1C52BAD-A8EF-4266-BBCA-2B7B6B379818}"/>
    <dgm:cxn modelId="{32A80251-1C56-4581-92E5-687057738542}" type="presOf" srcId="{C1D320FF-4377-4B23-9AB6-BCB30E8B0230}" destId="{7F04DC1D-DC6E-4085-A776-2909A928F2E1}" srcOrd="0" destOrd="6" presId="urn:microsoft.com/office/officeart/2005/8/layout/vProcess5"/>
    <dgm:cxn modelId="{87DA879D-2CB1-4887-B94C-8CF13A25A229}" type="presOf" srcId="{CCB37F47-550F-4CEA-BFE8-32F5F08D2123}" destId="{7F04DC1D-DC6E-4085-A776-2909A928F2E1}" srcOrd="0" destOrd="7" presId="urn:microsoft.com/office/officeart/2005/8/layout/vProcess5"/>
    <dgm:cxn modelId="{773B8415-6A73-47B7-A4EC-A1C9477D4E6F}" srcId="{92F9D08B-DE54-4A5E-86A7-A456C1FB6EDF}" destId="{CB81460D-CFA7-4421-8391-9688277748F9}" srcOrd="1" destOrd="0" parTransId="{32B4DBEB-22BA-4848-A93D-3301D7711629}" sibTransId="{F25D9F63-866D-485B-8CE1-275B19198671}"/>
    <dgm:cxn modelId="{E5A8CDAC-A136-43AC-8297-45AA179E78F4}" srcId="{BF9328C5-8904-4044-8FD0-DD1F3ADDD024}" destId="{C1D320FF-4377-4B23-9AB6-BCB30E8B0230}" srcOrd="1" destOrd="0" parTransId="{ACD78378-A52C-4AE8-A70A-FE358C3A1126}" sibTransId="{C9C44F3A-E3F2-43DA-B172-C76B67647B9D}"/>
    <dgm:cxn modelId="{2AEDAC6F-E71B-4BC7-B236-624DBD731347}" type="presOf" srcId="{44CD79C7-7422-4481-A0BD-1B33BF206425}" destId="{7F04DC1D-DC6E-4085-A776-2909A928F2E1}" srcOrd="0" destOrd="13" presId="urn:microsoft.com/office/officeart/2005/8/layout/vProcess5"/>
    <dgm:cxn modelId="{DFA03786-77A9-404B-BDF3-42A89C8ACD87}" srcId="{745BAD1B-DD03-4BBE-B1C9-D7A317724509}" destId="{BF9328C5-8904-4044-8FD0-DD1F3ADDD024}" srcOrd="1" destOrd="0" parTransId="{5EDDA307-1E47-4906-88A0-0CEDEF307171}" sibTransId="{FCEE0A06-2D1C-42AD-B8E6-60217B0FAB82}"/>
    <dgm:cxn modelId="{E26CBA51-FE57-41E7-AFC5-2FA5917C6EE4}" srcId="{BF9328C5-8904-4044-8FD0-DD1F3ADDD024}" destId="{92A9D1EE-9671-46DC-823D-BE886496FA42}" srcOrd="0" destOrd="0" parTransId="{8B8BACDE-8E99-48EA-97E7-CCF4748612D2}" sibTransId="{8E79130B-74FF-4977-B799-B34860BEF3D3}"/>
    <dgm:cxn modelId="{65844D37-45D9-45FD-B764-E8D97612D708}" type="presOf" srcId="{C45B3C28-DE94-436E-BD5D-D057FEE9C94A}" destId="{7F04DC1D-DC6E-4085-A776-2909A928F2E1}" srcOrd="0" destOrd="11" presId="urn:microsoft.com/office/officeart/2005/8/layout/vProcess5"/>
    <dgm:cxn modelId="{0433F613-309B-4486-AC13-E2A4C6014C6A}" type="presOf" srcId="{BF9328C5-8904-4044-8FD0-DD1F3ADDD024}" destId="{7F04DC1D-DC6E-4085-A776-2909A928F2E1}" srcOrd="0" destOrd="4" presId="urn:microsoft.com/office/officeart/2005/8/layout/vProcess5"/>
    <dgm:cxn modelId="{1B5A7F30-213F-4F37-8D32-6D279EE8910B}" type="presOf" srcId="{92A9D1EE-9671-46DC-823D-BE886496FA42}" destId="{7F04DC1D-DC6E-4085-A776-2909A928F2E1}" srcOrd="0" destOrd="5" presId="urn:microsoft.com/office/officeart/2005/8/layout/vProcess5"/>
    <dgm:cxn modelId="{64DC39BA-ACEA-4F8B-A4C6-C935DDA4847E}" type="presOf" srcId="{107290C8-DF84-4621-ACBA-969E70D5FF91}" destId="{7F04DC1D-DC6E-4085-A776-2909A928F2E1}" srcOrd="0" destOrd="12" presId="urn:microsoft.com/office/officeart/2005/8/layout/vProcess5"/>
    <dgm:cxn modelId="{54F4261E-A35A-41A1-9F2A-952B38CB9CA4}" srcId="{BF9328C5-8904-4044-8FD0-DD1F3ADDD024}" destId="{CCB37F47-550F-4CEA-BFE8-32F5F08D2123}" srcOrd="2" destOrd="0" parTransId="{1A7E3D0D-AF88-4FAF-B26E-EF82F93D755E}" sibTransId="{9E2F5AB6-DFC7-4267-9E56-F1B9DC7CC92F}"/>
    <dgm:cxn modelId="{C188DB27-1A91-4ABD-A5CD-5FF162AB8ECE}" srcId="{745BAD1B-DD03-4BBE-B1C9-D7A317724509}" destId="{44CD79C7-7422-4481-A0BD-1B33BF206425}" srcOrd="3" destOrd="0" parTransId="{11BC40E5-6B30-4EEA-9C66-DF24840AD0ED}" sibTransId="{6DEFCE28-16D1-4A41-A86A-52D028A49D77}"/>
    <dgm:cxn modelId="{71887B3C-D9B4-40A3-B2F9-BA032E634539}" srcId="{9725BFEC-25AD-4D2F-B1EA-855015BCFB69}" destId="{745BAD1B-DD03-4BBE-B1C9-D7A317724509}" srcOrd="0" destOrd="0" parTransId="{E60951C2-7190-4103-B2A3-F187D952F355}" sibTransId="{4C5CFA8D-6BE5-48AB-A7E9-1C7B766C27C0}"/>
    <dgm:cxn modelId="{804D0AB7-C70F-4EEA-8B05-326886FBEF8B}" srcId="{745BAD1B-DD03-4BBE-B1C9-D7A317724509}" destId="{A6A15D7F-FA77-4C4C-B382-EEFA76B52258}" srcOrd="0" destOrd="0" parTransId="{387A4F85-2D3A-4296-80E3-3B80FAD965B9}" sibTransId="{899F30F6-4905-45DA-8FC1-8748D315C3AC}"/>
    <dgm:cxn modelId="{16B1E6D3-5D2A-48CC-9D9D-8DC191F9BD2C}" type="presOf" srcId="{9725BFEC-25AD-4D2F-B1EA-855015BCFB69}" destId="{2E63BC0C-073E-468E-A643-ECDA568944B0}" srcOrd="0" destOrd="0" presId="urn:microsoft.com/office/officeart/2005/8/layout/vProcess5"/>
    <dgm:cxn modelId="{FDBFFD98-BFD1-48F9-9D63-E214B459DA5F}" type="presOf" srcId="{CB81460D-CFA7-4421-8391-9688277748F9}" destId="{7F04DC1D-DC6E-4085-A776-2909A928F2E1}" srcOrd="0" destOrd="10" presId="urn:microsoft.com/office/officeart/2005/8/layout/vProcess5"/>
    <dgm:cxn modelId="{A40407FB-A768-4FDD-B9E2-310C095588A2}" type="presOf" srcId="{8BAF481C-B548-4059-AED2-1C03947FB54D}" destId="{7F04DC1D-DC6E-4085-A776-2909A928F2E1}" srcOrd="0" destOrd="3" presId="urn:microsoft.com/office/officeart/2005/8/layout/vProcess5"/>
    <dgm:cxn modelId="{215D9DE5-24DD-4D54-9803-5B291A15216C}" srcId="{A6A15D7F-FA77-4C4C-B382-EEFA76B52258}" destId="{8BAF481C-B548-4059-AED2-1C03947FB54D}" srcOrd="1" destOrd="0" parTransId="{800A31DB-0B27-492B-8411-026736C73961}" sibTransId="{B997569D-BE2A-46AB-8387-4BB69938F180}"/>
    <dgm:cxn modelId="{1B6F669C-7EDE-4B87-AEC2-C7DA8BE73922}" type="presOf" srcId="{A6A15D7F-FA77-4C4C-B382-EEFA76B52258}" destId="{7F04DC1D-DC6E-4085-A776-2909A928F2E1}" srcOrd="0" destOrd="1" presId="urn:microsoft.com/office/officeart/2005/8/layout/vProcess5"/>
    <dgm:cxn modelId="{E542EFED-AED7-4D4E-A391-BC6BF1C36D43}" srcId="{745BAD1B-DD03-4BBE-B1C9-D7A317724509}" destId="{92F9D08B-DE54-4A5E-86A7-A456C1FB6EDF}" srcOrd="2" destOrd="0" parTransId="{D8515044-08B7-4E13-A6C9-CDB8D68436E4}" sibTransId="{E5F5EF7C-F276-4CDC-9A7C-9CC0B932C0A4}"/>
    <dgm:cxn modelId="{2F44AA7F-DDB3-40E7-957A-D5A83D77A8B0}" type="presOf" srcId="{92F9D08B-DE54-4A5E-86A7-A456C1FB6EDF}" destId="{7F04DC1D-DC6E-4085-A776-2909A928F2E1}" srcOrd="0" destOrd="8" presId="urn:microsoft.com/office/officeart/2005/8/layout/vProcess5"/>
    <dgm:cxn modelId="{45B2F6C9-D075-4B04-9E91-66DB835C3527}" srcId="{92F9D08B-DE54-4A5E-86A7-A456C1FB6EDF}" destId="{107290C8-DF84-4621-ACBA-969E70D5FF91}" srcOrd="3" destOrd="0" parTransId="{3D57A1DD-D6B2-4807-B71A-9ED8A78A7110}" sibTransId="{F985BA1E-97AA-4AF5-8E2A-740E597D2209}"/>
    <dgm:cxn modelId="{12D63659-C708-4D28-B1FD-7C7028D89083}" srcId="{A6A15D7F-FA77-4C4C-B382-EEFA76B52258}" destId="{6D70274D-9980-4689-8ED9-0C48F4D1A2D5}" srcOrd="0" destOrd="0" parTransId="{545289AE-927C-4A48-B02D-398716532B2D}" sibTransId="{6DE340C8-9F84-43D4-A46F-5ADA87ECF666}"/>
    <dgm:cxn modelId="{84EB0A20-784D-41C6-A296-D5DAA9236990}" type="presParOf" srcId="{2E63BC0C-073E-468E-A643-ECDA568944B0}" destId="{7C8AC5B4-FF04-47FA-B140-326585A6B4A7}" srcOrd="0" destOrd="0" presId="urn:microsoft.com/office/officeart/2005/8/layout/vProcess5"/>
    <dgm:cxn modelId="{B9E20D48-3BF8-47E7-B931-4426005CCD08}" type="presParOf" srcId="{2E63BC0C-073E-468E-A643-ECDA568944B0}" destId="{7F04DC1D-DC6E-4085-A776-2909A928F2E1}"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25BFEC-25AD-4D2F-B1EA-855015BCFB6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44CD79C7-7422-4481-A0BD-1B33BF206425}">
      <dgm:prSet phldrT="[Text]"/>
      <dgm:spPr>
        <a:solidFill>
          <a:schemeClr val="accent5"/>
        </a:solidFill>
      </dgm:spPr>
      <dgm:t>
        <a:bodyPr/>
        <a:lstStyle/>
        <a:p>
          <a:endParaRPr lang="en-US" sz="1900" dirty="0"/>
        </a:p>
      </dgm:t>
    </dgm:pt>
    <dgm:pt modelId="{11BC40E5-6B30-4EEA-9C66-DF24840AD0ED}" type="parTrans" cxnId="{C188DB27-1A91-4ABD-A5CD-5FF162AB8ECE}">
      <dgm:prSet/>
      <dgm:spPr/>
      <dgm:t>
        <a:bodyPr/>
        <a:lstStyle/>
        <a:p>
          <a:endParaRPr lang="en-US"/>
        </a:p>
      </dgm:t>
    </dgm:pt>
    <dgm:pt modelId="{6DEFCE28-16D1-4A41-A86A-52D028A49D77}" type="sibTrans" cxnId="{C188DB27-1A91-4ABD-A5CD-5FF162AB8ECE}">
      <dgm:prSet/>
      <dgm:spPr/>
      <dgm:t>
        <a:bodyPr/>
        <a:lstStyle/>
        <a:p>
          <a:endParaRPr lang="en-US"/>
        </a:p>
      </dgm:t>
    </dgm:pt>
    <dgm:pt modelId="{107290C8-DF84-4621-ACBA-969E70D5FF91}">
      <dgm:prSet phldrT="[Text]" custT="1"/>
      <dgm:spPr>
        <a:solidFill>
          <a:schemeClr val="accent5"/>
        </a:solidFill>
      </dgm:spPr>
      <dgm:t>
        <a:bodyPr/>
        <a:lstStyle/>
        <a:p>
          <a:r>
            <a:rPr lang="en-US" sz="4000" b="1" dirty="0" smtClean="0"/>
            <a:t>Middle</a:t>
          </a:r>
          <a:endParaRPr lang="en-US" sz="4000" dirty="0"/>
        </a:p>
      </dgm:t>
    </dgm:pt>
    <dgm:pt modelId="{F985BA1E-97AA-4AF5-8E2A-740E597D2209}" type="sibTrans" cxnId="{45B2F6C9-D075-4B04-9E91-66DB835C3527}">
      <dgm:prSet/>
      <dgm:spPr/>
      <dgm:t>
        <a:bodyPr/>
        <a:lstStyle/>
        <a:p>
          <a:endParaRPr lang="en-US"/>
        </a:p>
      </dgm:t>
    </dgm:pt>
    <dgm:pt modelId="{3D57A1DD-D6B2-4807-B71A-9ED8A78A7110}" type="parTrans" cxnId="{45B2F6C9-D075-4B04-9E91-66DB835C3527}">
      <dgm:prSet/>
      <dgm:spPr/>
      <dgm:t>
        <a:bodyPr/>
        <a:lstStyle/>
        <a:p>
          <a:endParaRPr lang="en-US"/>
        </a:p>
      </dgm:t>
    </dgm:pt>
    <dgm:pt modelId="{F03DBDD0-0A79-4E25-B854-BF02AA91991C}">
      <dgm:prSet phldrT="[Text]"/>
      <dgm:spPr>
        <a:solidFill>
          <a:schemeClr val="accent5"/>
        </a:solidFill>
      </dgm:spPr>
      <dgm:t>
        <a:bodyPr/>
        <a:lstStyle/>
        <a:p>
          <a:r>
            <a:rPr lang="en-US" sz="1800" b="1" dirty="0" smtClean="0"/>
            <a:t>Comprehension</a:t>
          </a:r>
          <a:endParaRPr lang="en-US" sz="1800" b="1" dirty="0"/>
        </a:p>
      </dgm:t>
    </dgm:pt>
    <dgm:pt modelId="{7E71871A-DF68-4113-AED7-4CFC7C018695}" type="parTrans" cxnId="{CBD7166E-FB90-434D-AAC1-64D0BEFF34A3}">
      <dgm:prSet/>
      <dgm:spPr/>
      <dgm:t>
        <a:bodyPr/>
        <a:lstStyle/>
        <a:p>
          <a:endParaRPr lang="en-US"/>
        </a:p>
      </dgm:t>
    </dgm:pt>
    <dgm:pt modelId="{795F3DEA-BEC9-4B4C-BEC5-0AA67404A979}" type="sibTrans" cxnId="{CBD7166E-FB90-434D-AAC1-64D0BEFF34A3}">
      <dgm:prSet/>
      <dgm:spPr/>
      <dgm:t>
        <a:bodyPr/>
        <a:lstStyle/>
        <a:p>
          <a:endParaRPr lang="en-US"/>
        </a:p>
      </dgm:t>
    </dgm:pt>
    <dgm:pt modelId="{36EA9F52-C558-4BB8-BDAA-95F8736441C7}">
      <dgm:prSet phldrT="[Text]"/>
      <dgm:spPr>
        <a:solidFill>
          <a:schemeClr val="accent5"/>
        </a:solidFill>
      </dgm:spPr>
      <dgm:t>
        <a:bodyPr/>
        <a:lstStyle/>
        <a:p>
          <a:r>
            <a:rPr lang="en-US" sz="1800" dirty="0" smtClean="0"/>
            <a:t>Day to day conversations</a:t>
          </a:r>
          <a:endParaRPr lang="en-US" sz="1800" dirty="0"/>
        </a:p>
      </dgm:t>
    </dgm:pt>
    <dgm:pt modelId="{E7F875EC-8CA6-42CA-88FC-1EFAADEA06C0}" type="parTrans" cxnId="{8421AB2B-1C0D-43CD-A373-A33B69A75083}">
      <dgm:prSet/>
      <dgm:spPr/>
      <dgm:t>
        <a:bodyPr/>
        <a:lstStyle/>
        <a:p>
          <a:endParaRPr lang="en-US"/>
        </a:p>
      </dgm:t>
    </dgm:pt>
    <dgm:pt modelId="{1A7A72F1-7130-41D3-93FF-E1F06B51C79D}" type="sibTrans" cxnId="{8421AB2B-1C0D-43CD-A373-A33B69A75083}">
      <dgm:prSet/>
      <dgm:spPr/>
      <dgm:t>
        <a:bodyPr/>
        <a:lstStyle/>
        <a:p>
          <a:endParaRPr lang="en-US"/>
        </a:p>
      </dgm:t>
    </dgm:pt>
    <dgm:pt modelId="{DDEF23F1-CA88-471E-BB5B-9CE3355BBBAA}">
      <dgm:prSet phldrT="[Text]"/>
      <dgm:spPr>
        <a:solidFill>
          <a:schemeClr val="accent5"/>
        </a:solidFill>
      </dgm:spPr>
      <dgm:t>
        <a:bodyPr/>
        <a:lstStyle/>
        <a:p>
          <a:r>
            <a:rPr lang="en-US" sz="1800" dirty="0" smtClean="0"/>
            <a:t>Attention</a:t>
          </a:r>
          <a:endParaRPr lang="en-US" sz="1800" dirty="0"/>
        </a:p>
      </dgm:t>
    </dgm:pt>
    <dgm:pt modelId="{01916627-312B-488D-AD2C-8A0B0C3C2BCB}" type="parTrans" cxnId="{8C8C2559-3FB1-4F77-BE74-73BEE9E5D8E6}">
      <dgm:prSet/>
      <dgm:spPr/>
      <dgm:t>
        <a:bodyPr/>
        <a:lstStyle/>
        <a:p>
          <a:endParaRPr lang="en-US"/>
        </a:p>
      </dgm:t>
    </dgm:pt>
    <dgm:pt modelId="{99FA8715-49E6-4D69-B05F-C31208203634}" type="sibTrans" cxnId="{8C8C2559-3FB1-4F77-BE74-73BEE9E5D8E6}">
      <dgm:prSet/>
      <dgm:spPr/>
      <dgm:t>
        <a:bodyPr/>
        <a:lstStyle/>
        <a:p>
          <a:endParaRPr lang="en-US"/>
        </a:p>
      </dgm:t>
    </dgm:pt>
    <dgm:pt modelId="{E44A146D-EB02-4E3F-B933-DAFCE3C76AC7}">
      <dgm:prSet phldrT="[Text]"/>
      <dgm:spPr>
        <a:solidFill>
          <a:schemeClr val="accent5"/>
        </a:solidFill>
      </dgm:spPr>
      <dgm:t>
        <a:bodyPr/>
        <a:lstStyle/>
        <a:p>
          <a:r>
            <a:rPr lang="en-US" sz="1800" dirty="0" smtClean="0"/>
            <a:t>Noise</a:t>
          </a:r>
          <a:endParaRPr lang="en-US" sz="1800" dirty="0"/>
        </a:p>
      </dgm:t>
    </dgm:pt>
    <dgm:pt modelId="{CCE47787-D332-42C7-BB9C-3012D3D8C1E8}" type="parTrans" cxnId="{FA277D25-21F8-418E-8F6E-8D4DFEBDE88A}">
      <dgm:prSet/>
      <dgm:spPr/>
      <dgm:t>
        <a:bodyPr/>
        <a:lstStyle/>
        <a:p>
          <a:endParaRPr lang="en-US"/>
        </a:p>
      </dgm:t>
    </dgm:pt>
    <dgm:pt modelId="{3C1F1C49-EF9D-4D83-B06B-F0633DA09A74}" type="sibTrans" cxnId="{FA277D25-21F8-418E-8F6E-8D4DFEBDE88A}">
      <dgm:prSet/>
      <dgm:spPr/>
      <dgm:t>
        <a:bodyPr/>
        <a:lstStyle/>
        <a:p>
          <a:endParaRPr lang="en-US"/>
        </a:p>
      </dgm:t>
    </dgm:pt>
    <dgm:pt modelId="{54E408AC-ED37-4A10-8B15-DB18247FF2D0}">
      <dgm:prSet phldrT="[Text]"/>
      <dgm:spPr>
        <a:solidFill>
          <a:schemeClr val="accent5"/>
        </a:solidFill>
      </dgm:spPr>
      <dgm:t>
        <a:bodyPr/>
        <a:lstStyle/>
        <a:p>
          <a:r>
            <a:rPr lang="en-US" sz="1800" dirty="0" smtClean="0"/>
            <a:t>Reading</a:t>
          </a:r>
          <a:endParaRPr lang="en-US" sz="1800" dirty="0"/>
        </a:p>
      </dgm:t>
    </dgm:pt>
    <dgm:pt modelId="{F3865E01-22CF-4466-B4AE-1FCAF964DC93}" type="parTrans" cxnId="{F8461C80-C788-417E-94AF-0D9F2CD0C501}">
      <dgm:prSet/>
      <dgm:spPr/>
      <dgm:t>
        <a:bodyPr/>
        <a:lstStyle/>
        <a:p>
          <a:endParaRPr lang="en-US"/>
        </a:p>
      </dgm:t>
    </dgm:pt>
    <dgm:pt modelId="{84CFAD0A-387B-4A95-90F5-FC286B9CCA5A}" type="sibTrans" cxnId="{F8461C80-C788-417E-94AF-0D9F2CD0C501}">
      <dgm:prSet/>
      <dgm:spPr/>
      <dgm:t>
        <a:bodyPr/>
        <a:lstStyle/>
        <a:p>
          <a:endParaRPr lang="en-US"/>
        </a:p>
      </dgm:t>
    </dgm:pt>
    <dgm:pt modelId="{0AF5DD82-4170-474C-8C06-01BAEAF355AF}">
      <dgm:prSet phldrT="[Text]"/>
      <dgm:spPr>
        <a:solidFill>
          <a:schemeClr val="accent5"/>
        </a:solidFill>
      </dgm:spPr>
      <dgm:t>
        <a:bodyPr/>
        <a:lstStyle/>
        <a:p>
          <a:r>
            <a:rPr lang="en-US" sz="1800" dirty="0" smtClean="0"/>
            <a:t>Facial expressions</a:t>
          </a:r>
          <a:endParaRPr lang="en-US" sz="1800" dirty="0"/>
        </a:p>
      </dgm:t>
    </dgm:pt>
    <dgm:pt modelId="{928163EF-C2E9-4B52-8309-6B35BF2B3E5A}" type="parTrans" cxnId="{03C51598-D8F2-4E3D-8DDB-E05071E9396B}">
      <dgm:prSet/>
      <dgm:spPr/>
      <dgm:t>
        <a:bodyPr/>
        <a:lstStyle/>
        <a:p>
          <a:endParaRPr lang="en-US"/>
        </a:p>
      </dgm:t>
    </dgm:pt>
    <dgm:pt modelId="{484E35F8-D375-4F99-A055-3611C3223C4A}" type="sibTrans" cxnId="{03C51598-D8F2-4E3D-8DDB-E05071E9396B}">
      <dgm:prSet/>
      <dgm:spPr/>
      <dgm:t>
        <a:bodyPr/>
        <a:lstStyle/>
        <a:p>
          <a:endParaRPr lang="en-US"/>
        </a:p>
      </dgm:t>
    </dgm:pt>
    <dgm:pt modelId="{5D27ADAC-07A4-4487-B155-A2AE9ED48A2B}">
      <dgm:prSet phldrT="[Text]"/>
      <dgm:spPr>
        <a:solidFill>
          <a:schemeClr val="accent5"/>
        </a:solidFill>
      </dgm:spPr>
      <dgm:t>
        <a:bodyPr/>
        <a:lstStyle/>
        <a:p>
          <a:r>
            <a:rPr lang="en-US" sz="1800" b="1" dirty="0" smtClean="0"/>
            <a:t>Language</a:t>
          </a:r>
          <a:endParaRPr lang="en-US" sz="1800" b="1" dirty="0"/>
        </a:p>
      </dgm:t>
    </dgm:pt>
    <dgm:pt modelId="{00C4693C-9443-4605-A5D1-796F25BF31D0}" type="parTrans" cxnId="{F80349BA-3264-4A4C-8792-864F27B1F5B9}">
      <dgm:prSet/>
      <dgm:spPr/>
      <dgm:t>
        <a:bodyPr/>
        <a:lstStyle/>
        <a:p>
          <a:endParaRPr lang="en-US"/>
        </a:p>
      </dgm:t>
    </dgm:pt>
    <dgm:pt modelId="{3484009E-BA35-4A0B-B958-F1E68CD1EFDB}" type="sibTrans" cxnId="{F80349BA-3264-4A4C-8792-864F27B1F5B9}">
      <dgm:prSet/>
      <dgm:spPr/>
      <dgm:t>
        <a:bodyPr/>
        <a:lstStyle/>
        <a:p>
          <a:endParaRPr lang="en-US"/>
        </a:p>
      </dgm:t>
    </dgm:pt>
    <dgm:pt modelId="{8FACD0A4-D13E-48DF-99A8-0AAB10F2B055}">
      <dgm:prSet phldrT="[Text]"/>
      <dgm:spPr>
        <a:solidFill>
          <a:schemeClr val="accent5"/>
        </a:solidFill>
      </dgm:spPr>
      <dgm:t>
        <a:bodyPr/>
        <a:lstStyle/>
        <a:p>
          <a:r>
            <a:rPr lang="en-US" sz="1800" dirty="0" smtClean="0"/>
            <a:t>Names and words</a:t>
          </a:r>
          <a:endParaRPr lang="en-US" sz="1800" dirty="0"/>
        </a:p>
      </dgm:t>
    </dgm:pt>
    <dgm:pt modelId="{93848708-6F86-4529-97FF-6429FF85C21C}" type="parTrans" cxnId="{68E246CA-7192-4848-A7E9-3FCC1E046656}">
      <dgm:prSet/>
      <dgm:spPr/>
      <dgm:t>
        <a:bodyPr/>
        <a:lstStyle/>
        <a:p>
          <a:endParaRPr lang="en-US"/>
        </a:p>
      </dgm:t>
    </dgm:pt>
    <dgm:pt modelId="{00B67245-8FD5-4350-BEC3-73CDB90B4F6B}" type="sibTrans" cxnId="{68E246CA-7192-4848-A7E9-3FCC1E046656}">
      <dgm:prSet/>
      <dgm:spPr/>
      <dgm:t>
        <a:bodyPr/>
        <a:lstStyle/>
        <a:p>
          <a:endParaRPr lang="en-US"/>
        </a:p>
      </dgm:t>
    </dgm:pt>
    <dgm:pt modelId="{5B7BFA84-4F1D-45E3-A6B3-5B7A43B3D6C2}">
      <dgm:prSet phldrT="[Text]"/>
      <dgm:spPr>
        <a:solidFill>
          <a:schemeClr val="accent5"/>
        </a:solidFill>
      </dgm:spPr>
      <dgm:t>
        <a:bodyPr/>
        <a:lstStyle/>
        <a:p>
          <a:r>
            <a:rPr lang="en-US" sz="1800" dirty="0" smtClean="0"/>
            <a:t>Processing</a:t>
          </a:r>
          <a:endParaRPr lang="en-US" sz="1800" dirty="0"/>
        </a:p>
      </dgm:t>
    </dgm:pt>
    <dgm:pt modelId="{CF210E9D-C65B-4B9C-B1AE-BF733B6D8E2A}" type="parTrans" cxnId="{7850B344-B2CB-458F-BE62-8838A44E3BE6}">
      <dgm:prSet/>
      <dgm:spPr/>
      <dgm:t>
        <a:bodyPr/>
        <a:lstStyle/>
        <a:p>
          <a:endParaRPr lang="en-US"/>
        </a:p>
      </dgm:t>
    </dgm:pt>
    <dgm:pt modelId="{796A260C-89E8-476A-AF9A-BD7FAF57BD8D}" type="sibTrans" cxnId="{7850B344-B2CB-458F-BE62-8838A44E3BE6}">
      <dgm:prSet/>
      <dgm:spPr/>
      <dgm:t>
        <a:bodyPr/>
        <a:lstStyle/>
        <a:p>
          <a:endParaRPr lang="en-US"/>
        </a:p>
      </dgm:t>
    </dgm:pt>
    <dgm:pt modelId="{8D51EBC1-CE03-4CCE-AA39-965DF8F51555}">
      <dgm:prSet phldrT="[Text]"/>
      <dgm:spPr>
        <a:solidFill>
          <a:schemeClr val="accent5"/>
        </a:solidFill>
      </dgm:spPr>
      <dgm:t>
        <a:bodyPr/>
        <a:lstStyle/>
        <a:p>
          <a:r>
            <a:rPr lang="en-US" sz="1800" dirty="0" smtClean="0"/>
            <a:t>Repeating</a:t>
          </a:r>
          <a:endParaRPr lang="en-US" sz="1800" dirty="0"/>
        </a:p>
      </dgm:t>
    </dgm:pt>
    <dgm:pt modelId="{B0EC6A6D-F6B9-4803-806A-C8D62B4C9DC8}" type="parTrans" cxnId="{5EEC9F27-4FCB-4BE7-9BA5-3F8580963EB0}">
      <dgm:prSet/>
      <dgm:spPr/>
      <dgm:t>
        <a:bodyPr/>
        <a:lstStyle/>
        <a:p>
          <a:endParaRPr lang="en-US"/>
        </a:p>
      </dgm:t>
    </dgm:pt>
    <dgm:pt modelId="{307E2FDC-8EE7-423B-9D0E-75443B8B8037}" type="sibTrans" cxnId="{5EEC9F27-4FCB-4BE7-9BA5-3F8580963EB0}">
      <dgm:prSet/>
      <dgm:spPr/>
      <dgm:t>
        <a:bodyPr/>
        <a:lstStyle/>
        <a:p>
          <a:endParaRPr lang="en-US"/>
        </a:p>
      </dgm:t>
    </dgm:pt>
    <dgm:pt modelId="{D8521551-7DF5-4686-9604-4F549B507444}">
      <dgm:prSet phldrT="[Text]"/>
      <dgm:spPr>
        <a:solidFill>
          <a:schemeClr val="accent5"/>
        </a:solidFill>
      </dgm:spPr>
      <dgm:t>
        <a:bodyPr/>
        <a:lstStyle/>
        <a:p>
          <a:r>
            <a:rPr lang="en-US" sz="1800" b="1" dirty="0" smtClean="0"/>
            <a:t>Social Changes</a:t>
          </a:r>
          <a:endParaRPr lang="en-US" sz="1800" b="1" dirty="0"/>
        </a:p>
      </dgm:t>
    </dgm:pt>
    <dgm:pt modelId="{8476AF0E-65B5-4CEB-B377-314745CC8259}" type="parTrans" cxnId="{9F9B7C48-F832-4F07-A69F-F11B2B0F06E7}">
      <dgm:prSet/>
      <dgm:spPr/>
      <dgm:t>
        <a:bodyPr/>
        <a:lstStyle/>
        <a:p>
          <a:endParaRPr lang="en-US"/>
        </a:p>
      </dgm:t>
    </dgm:pt>
    <dgm:pt modelId="{E35F1BB6-275E-4AF2-BD4E-E2C9FEFFBD38}" type="sibTrans" cxnId="{9F9B7C48-F832-4F07-A69F-F11B2B0F06E7}">
      <dgm:prSet/>
      <dgm:spPr/>
      <dgm:t>
        <a:bodyPr/>
        <a:lstStyle/>
        <a:p>
          <a:endParaRPr lang="en-US"/>
        </a:p>
      </dgm:t>
    </dgm:pt>
    <dgm:pt modelId="{4A611D3E-5E45-4E02-BA1B-F46771A00EE9}">
      <dgm:prSet phldrT="[Text]"/>
      <dgm:spPr>
        <a:solidFill>
          <a:schemeClr val="accent5"/>
        </a:solidFill>
      </dgm:spPr>
      <dgm:t>
        <a:bodyPr/>
        <a:lstStyle/>
        <a:p>
          <a:r>
            <a:rPr lang="en-US" sz="1800" dirty="0" smtClean="0"/>
            <a:t>Forget questions</a:t>
          </a:r>
          <a:endParaRPr lang="en-US" sz="1800" dirty="0"/>
        </a:p>
      </dgm:t>
    </dgm:pt>
    <dgm:pt modelId="{D7361C52-007C-47B1-AB86-36CCEC33D08B}" type="parTrans" cxnId="{EF3E1B93-3A1B-4E87-A183-C82E4D126B2A}">
      <dgm:prSet/>
      <dgm:spPr/>
      <dgm:t>
        <a:bodyPr/>
        <a:lstStyle/>
        <a:p>
          <a:endParaRPr lang="en-US"/>
        </a:p>
      </dgm:t>
    </dgm:pt>
    <dgm:pt modelId="{86089725-03CA-4C59-A314-3B379F71604E}" type="sibTrans" cxnId="{EF3E1B93-3A1B-4E87-A183-C82E4D126B2A}">
      <dgm:prSet/>
      <dgm:spPr/>
      <dgm:t>
        <a:bodyPr/>
        <a:lstStyle/>
        <a:p>
          <a:endParaRPr lang="en-US"/>
        </a:p>
      </dgm:t>
    </dgm:pt>
    <dgm:pt modelId="{9850A89A-8892-4638-BC94-5244BA415067}">
      <dgm:prSet phldrT="[Text]"/>
      <dgm:spPr>
        <a:solidFill>
          <a:schemeClr val="accent5"/>
        </a:solidFill>
      </dgm:spPr>
      <dgm:t>
        <a:bodyPr/>
        <a:lstStyle/>
        <a:p>
          <a:r>
            <a:rPr lang="en-US" sz="1800" dirty="0" smtClean="0"/>
            <a:t>Talking</a:t>
          </a:r>
          <a:endParaRPr lang="en-US" sz="1800" dirty="0"/>
        </a:p>
      </dgm:t>
    </dgm:pt>
    <dgm:pt modelId="{8EEC81B8-9958-47DE-BC6E-E7256C260AF0}" type="parTrans" cxnId="{A73AB745-CFA4-4326-8250-4C08FF5148F0}">
      <dgm:prSet/>
      <dgm:spPr/>
      <dgm:t>
        <a:bodyPr/>
        <a:lstStyle/>
        <a:p>
          <a:endParaRPr lang="en-US"/>
        </a:p>
      </dgm:t>
    </dgm:pt>
    <dgm:pt modelId="{BCD0517B-8DB3-47A6-8C8A-B4A45F63462C}" type="sibTrans" cxnId="{A73AB745-CFA4-4326-8250-4C08FF5148F0}">
      <dgm:prSet/>
      <dgm:spPr/>
      <dgm:t>
        <a:bodyPr/>
        <a:lstStyle/>
        <a:p>
          <a:endParaRPr lang="en-US"/>
        </a:p>
      </dgm:t>
    </dgm:pt>
    <dgm:pt modelId="{2E63BC0C-073E-468E-A643-ECDA568944B0}" type="pres">
      <dgm:prSet presAssocID="{9725BFEC-25AD-4D2F-B1EA-855015BCFB69}" presName="outerComposite" presStyleCnt="0">
        <dgm:presLayoutVars>
          <dgm:chMax val="5"/>
          <dgm:dir/>
          <dgm:resizeHandles val="exact"/>
        </dgm:presLayoutVars>
      </dgm:prSet>
      <dgm:spPr/>
      <dgm:t>
        <a:bodyPr/>
        <a:lstStyle/>
        <a:p>
          <a:endParaRPr lang="en-US"/>
        </a:p>
      </dgm:t>
    </dgm:pt>
    <dgm:pt modelId="{7C8AC5B4-FF04-47FA-B140-326585A6B4A7}" type="pres">
      <dgm:prSet presAssocID="{9725BFEC-25AD-4D2F-B1EA-855015BCFB69}" presName="dummyMaxCanvas" presStyleCnt="0">
        <dgm:presLayoutVars/>
      </dgm:prSet>
      <dgm:spPr/>
    </dgm:pt>
    <dgm:pt modelId="{7F04DC1D-DC6E-4085-A776-2909A928F2E1}" type="pres">
      <dgm:prSet presAssocID="{9725BFEC-25AD-4D2F-B1EA-855015BCFB69}" presName="OneNode_1" presStyleLbl="node1" presStyleIdx="0" presStyleCnt="1" custScaleY="197615">
        <dgm:presLayoutVars>
          <dgm:bulletEnabled val="1"/>
        </dgm:presLayoutVars>
      </dgm:prSet>
      <dgm:spPr/>
      <dgm:t>
        <a:bodyPr/>
        <a:lstStyle/>
        <a:p>
          <a:endParaRPr lang="en-US"/>
        </a:p>
      </dgm:t>
    </dgm:pt>
  </dgm:ptLst>
  <dgm:cxnLst>
    <dgm:cxn modelId="{D107CA1B-D915-4D1A-85EA-EC7CC46E5A49}" type="presOf" srcId="{107290C8-DF84-4621-ACBA-969E70D5FF91}" destId="{7F04DC1D-DC6E-4085-A776-2909A928F2E1}" srcOrd="0" destOrd="0" presId="urn:microsoft.com/office/officeart/2005/8/layout/vProcess5"/>
    <dgm:cxn modelId="{857ED1F8-33D2-4827-A15F-9B696A875F17}" type="presOf" srcId="{54E408AC-ED37-4A10-8B15-DB18247FF2D0}" destId="{7F04DC1D-DC6E-4085-A776-2909A928F2E1}" srcOrd="0" destOrd="5" presId="urn:microsoft.com/office/officeart/2005/8/layout/vProcess5"/>
    <dgm:cxn modelId="{F8461C80-C788-417E-94AF-0D9F2CD0C501}" srcId="{F03DBDD0-0A79-4E25-B854-BF02AA91991C}" destId="{54E408AC-ED37-4A10-8B15-DB18247FF2D0}" srcOrd="3" destOrd="0" parTransId="{F3865E01-22CF-4466-B4AE-1FCAF964DC93}" sibTransId="{84CFAD0A-387B-4A95-90F5-FC286B9CCA5A}"/>
    <dgm:cxn modelId="{F80349BA-3264-4A4C-8792-864F27B1F5B9}" srcId="{107290C8-DF84-4621-ACBA-969E70D5FF91}" destId="{5D27ADAC-07A4-4487-B155-A2AE9ED48A2B}" srcOrd="1" destOrd="0" parTransId="{00C4693C-9443-4605-A5D1-796F25BF31D0}" sibTransId="{3484009E-BA35-4A0B-B958-F1E68CD1EFDB}"/>
    <dgm:cxn modelId="{96F280EA-359E-4B43-8021-76C5AB8C0750}" type="presOf" srcId="{36EA9F52-C558-4BB8-BDAA-95F8736441C7}" destId="{7F04DC1D-DC6E-4085-A776-2909A928F2E1}" srcOrd="0" destOrd="2" presId="urn:microsoft.com/office/officeart/2005/8/layout/vProcess5"/>
    <dgm:cxn modelId="{68E246CA-7192-4848-A7E9-3FCC1E046656}" srcId="{5D27ADAC-07A4-4487-B155-A2AE9ED48A2B}" destId="{8FACD0A4-D13E-48DF-99A8-0AAB10F2B055}" srcOrd="0" destOrd="0" parTransId="{93848708-6F86-4529-97FF-6429FF85C21C}" sibTransId="{00B67245-8FD5-4350-BEC3-73CDB90B4F6B}"/>
    <dgm:cxn modelId="{7B383E9F-A986-458D-8B4D-E7E6337417E1}" type="presOf" srcId="{9850A89A-8892-4638-BC94-5244BA415067}" destId="{7F04DC1D-DC6E-4085-A776-2909A928F2E1}" srcOrd="0" destOrd="13" presId="urn:microsoft.com/office/officeart/2005/8/layout/vProcess5"/>
    <dgm:cxn modelId="{8D3B5BB2-E10C-47EC-B363-89D0DBCF83EC}" type="presOf" srcId="{8D51EBC1-CE03-4CCE-AA39-965DF8F51555}" destId="{7F04DC1D-DC6E-4085-A776-2909A928F2E1}" srcOrd="0" destOrd="10" presId="urn:microsoft.com/office/officeart/2005/8/layout/vProcess5"/>
    <dgm:cxn modelId="{FA277D25-21F8-418E-8F6E-8D4DFEBDE88A}" srcId="{F03DBDD0-0A79-4E25-B854-BF02AA91991C}" destId="{E44A146D-EB02-4E3F-B933-DAFCE3C76AC7}" srcOrd="2" destOrd="0" parTransId="{CCE47787-D332-42C7-BB9C-3012D3D8C1E8}" sibTransId="{3C1F1C49-EF9D-4D83-B06B-F0633DA09A74}"/>
    <dgm:cxn modelId="{03C51598-D8F2-4E3D-8DDB-E05071E9396B}" srcId="{F03DBDD0-0A79-4E25-B854-BF02AA91991C}" destId="{0AF5DD82-4170-474C-8C06-01BAEAF355AF}" srcOrd="4" destOrd="0" parTransId="{928163EF-C2E9-4B52-8309-6B35BF2B3E5A}" sibTransId="{484E35F8-D375-4F99-A055-3611C3223C4A}"/>
    <dgm:cxn modelId="{8C8C2559-3FB1-4F77-BE74-73BEE9E5D8E6}" srcId="{F03DBDD0-0A79-4E25-B854-BF02AA91991C}" destId="{DDEF23F1-CA88-471E-BB5B-9CE3355BBBAA}" srcOrd="1" destOrd="0" parTransId="{01916627-312B-488D-AD2C-8A0B0C3C2BCB}" sibTransId="{99FA8715-49E6-4D69-B05F-C31208203634}"/>
    <dgm:cxn modelId="{7850B344-B2CB-458F-BE62-8838A44E3BE6}" srcId="{5D27ADAC-07A4-4487-B155-A2AE9ED48A2B}" destId="{5B7BFA84-4F1D-45E3-A6B3-5B7A43B3D6C2}" srcOrd="1" destOrd="0" parTransId="{CF210E9D-C65B-4B9C-B1AE-BF733B6D8E2A}" sibTransId="{796A260C-89E8-476A-AF9A-BD7FAF57BD8D}"/>
    <dgm:cxn modelId="{A73AB745-CFA4-4326-8250-4C08FF5148F0}" srcId="{D8521551-7DF5-4686-9604-4F549B507444}" destId="{9850A89A-8892-4638-BC94-5244BA415067}" srcOrd="1" destOrd="0" parTransId="{8EEC81B8-9958-47DE-BC6E-E7256C260AF0}" sibTransId="{BCD0517B-8DB3-47A6-8C8A-B4A45F63462C}"/>
    <dgm:cxn modelId="{E6979F9A-ED66-4799-B910-5C09F699CD2B}" type="presOf" srcId="{E44A146D-EB02-4E3F-B933-DAFCE3C76AC7}" destId="{7F04DC1D-DC6E-4085-A776-2909A928F2E1}" srcOrd="0" destOrd="4" presId="urn:microsoft.com/office/officeart/2005/8/layout/vProcess5"/>
    <dgm:cxn modelId="{EF3E1B93-3A1B-4E87-A183-C82E4D126B2A}" srcId="{D8521551-7DF5-4686-9604-4F549B507444}" destId="{4A611D3E-5E45-4E02-BA1B-F46771A00EE9}" srcOrd="0" destOrd="0" parTransId="{D7361C52-007C-47B1-AB86-36CCEC33D08B}" sibTransId="{86089725-03CA-4C59-A314-3B379F71604E}"/>
    <dgm:cxn modelId="{C188DB27-1A91-4ABD-A5CD-5FF162AB8ECE}" srcId="{107290C8-DF84-4621-ACBA-969E70D5FF91}" destId="{44CD79C7-7422-4481-A0BD-1B33BF206425}" srcOrd="3" destOrd="0" parTransId="{11BC40E5-6B30-4EEA-9C66-DF24840AD0ED}" sibTransId="{6DEFCE28-16D1-4A41-A86A-52D028A49D77}"/>
    <dgm:cxn modelId="{DCCCC13D-3030-4632-AE21-428F02854163}" type="presOf" srcId="{9725BFEC-25AD-4D2F-B1EA-855015BCFB69}" destId="{2E63BC0C-073E-468E-A643-ECDA568944B0}" srcOrd="0" destOrd="0" presId="urn:microsoft.com/office/officeart/2005/8/layout/vProcess5"/>
    <dgm:cxn modelId="{3A43EA81-7FD5-4F12-9653-20D9DA15B9F1}" type="presOf" srcId="{44CD79C7-7422-4481-A0BD-1B33BF206425}" destId="{7F04DC1D-DC6E-4085-A776-2909A928F2E1}" srcOrd="0" destOrd="14" presId="urn:microsoft.com/office/officeart/2005/8/layout/vProcess5"/>
    <dgm:cxn modelId="{8421AB2B-1C0D-43CD-A373-A33B69A75083}" srcId="{F03DBDD0-0A79-4E25-B854-BF02AA91991C}" destId="{36EA9F52-C558-4BB8-BDAA-95F8736441C7}" srcOrd="0" destOrd="0" parTransId="{E7F875EC-8CA6-42CA-88FC-1EFAADEA06C0}" sibTransId="{1A7A72F1-7130-41D3-93FF-E1F06B51C79D}"/>
    <dgm:cxn modelId="{A7ACC072-7E06-4056-9AB9-79FF0EF30A29}" type="presOf" srcId="{5B7BFA84-4F1D-45E3-A6B3-5B7A43B3D6C2}" destId="{7F04DC1D-DC6E-4085-A776-2909A928F2E1}" srcOrd="0" destOrd="9" presId="urn:microsoft.com/office/officeart/2005/8/layout/vProcess5"/>
    <dgm:cxn modelId="{127B1F01-0A6B-41A8-B664-56BEE36FFF7E}" type="presOf" srcId="{F03DBDD0-0A79-4E25-B854-BF02AA91991C}" destId="{7F04DC1D-DC6E-4085-A776-2909A928F2E1}" srcOrd="0" destOrd="1" presId="urn:microsoft.com/office/officeart/2005/8/layout/vProcess5"/>
    <dgm:cxn modelId="{54F97E2D-BDBF-48A4-8544-062165F2A76C}" type="presOf" srcId="{DDEF23F1-CA88-471E-BB5B-9CE3355BBBAA}" destId="{7F04DC1D-DC6E-4085-A776-2909A928F2E1}" srcOrd="0" destOrd="3" presId="urn:microsoft.com/office/officeart/2005/8/layout/vProcess5"/>
    <dgm:cxn modelId="{9F9B7C48-F832-4F07-A69F-F11B2B0F06E7}" srcId="{107290C8-DF84-4621-ACBA-969E70D5FF91}" destId="{D8521551-7DF5-4686-9604-4F549B507444}" srcOrd="2" destOrd="0" parTransId="{8476AF0E-65B5-4CEB-B377-314745CC8259}" sibTransId="{E35F1BB6-275E-4AF2-BD4E-E2C9FEFFBD38}"/>
    <dgm:cxn modelId="{EDEF2941-8436-4D68-93FB-4005FFD49AF5}" type="presOf" srcId="{D8521551-7DF5-4686-9604-4F549B507444}" destId="{7F04DC1D-DC6E-4085-A776-2909A928F2E1}" srcOrd="0" destOrd="11" presId="urn:microsoft.com/office/officeart/2005/8/layout/vProcess5"/>
    <dgm:cxn modelId="{D7268339-B614-446C-AC42-BE9303B7D021}" type="presOf" srcId="{0AF5DD82-4170-474C-8C06-01BAEAF355AF}" destId="{7F04DC1D-DC6E-4085-A776-2909A928F2E1}" srcOrd="0" destOrd="6" presId="urn:microsoft.com/office/officeart/2005/8/layout/vProcess5"/>
    <dgm:cxn modelId="{CBD7166E-FB90-434D-AAC1-64D0BEFF34A3}" srcId="{107290C8-DF84-4621-ACBA-969E70D5FF91}" destId="{F03DBDD0-0A79-4E25-B854-BF02AA91991C}" srcOrd="0" destOrd="0" parTransId="{7E71871A-DF68-4113-AED7-4CFC7C018695}" sibTransId="{795F3DEA-BEC9-4B4C-BEC5-0AA67404A979}"/>
    <dgm:cxn modelId="{121E7E8A-5A1B-4599-80E5-DE6C8D2F3150}" type="presOf" srcId="{8FACD0A4-D13E-48DF-99A8-0AAB10F2B055}" destId="{7F04DC1D-DC6E-4085-A776-2909A928F2E1}" srcOrd="0" destOrd="8" presId="urn:microsoft.com/office/officeart/2005/8/layout/vProcess5"/>
    <dgm:cxn modelId="{2AA1ACC9-0F08-4E93-861E-193ADBB074BC}" type="presOf" srcId="{4A611D3E-5E45-4E02-BA1B-F46771A00EE9}" destId="{7F04DC1D-DC6E-4085-A776-2909A928F2E1}" srcOrd="0" destOrd="12" presId="urn:microsoft.com/office/officeart/2005/8/layout/vProcess5"/>
    <dgm:cxn modelId="{B99CC8B0-679A-41EE-AF18-E6C1AFF86E8C}" type="presOf" srcId="{5D27ADAC-07A4-4487-B155-A2AE9ED48A2B}" destId="{7F04DC1D-DC6E-4085-A776-2909A928F2E1}" srcOrd="0" destOrd="7" presId="urn:microsoft.com/office/officeart/2005/8/layout/vProcess5"/>
    <dgm:cxn modelId="{45B2F6C9-D075-4B04-9E91-66DB835C3527}" srcId="{9725BFEC-25AD-4D2F-B1EA-855015BCFB69}" destId="{107290C8-DF84-4621-ACBA-969E70D5FF91}" srcOrd="0" destOrd="0" parTransId="{3D57A1DD-D6B2-4807-B71A-9ED8A78A7110}" sibTransId="{F985BA1E-97AA-4AF5-8E2A-740E597D2209}"/>
    <dgm:cxn modelId="{5EEC9F27-4FCB-4BE7-9BA5-3F8580963EB0}" srcId="{5D27ADAC-07A4-4487-B155-A2AE9ED48A2B}" destId="{8D51EBC1-CE03-4CCE-AA39-965DF8F51555}" srcOrd="2" destOrd="0" parTransId="{B0EC6A6D-F6B9-4803-806A-C8D62B4C9DC8}" sibTransId="{307E2FDC-8EE7-423B-9D0E-75443B8B8037}"/>
    <dgm:cxn modelId="{52A4A287-4E16-4FCC-9347-A8B4097B360D}" type="presParOf" srcId="{2E63BC0C-073E-468E-A643-ECDA568944B0}" destId="{7C8AC5B4-FF04-47FA-B140-326585A6B4A7}" srcOrd="0" destOrd="0" presId="urn:microsoft.com/office/officeart/2005/8/layout/vProcess5"/>
    <dgm:cxn modelId="{2CCF5B73-A847-4A0F-8E7B-7899F0B77A4D}" type="presParOf" srcId="{2E63BC0C-073E-468E-A643-ECDA568944B0}" destId="{7F04DC1D-DC6E-4085-A776-2909A928F2E1}"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25BFEC-25AD-4D2F-B1EA-855015BCFB6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107290C8-DF84-4621-ACBA-969E70D5FF91}">
      <dgm:prSet phldrT="[Text]" custT="1"/>
      <dgm:spPr>
        <a:solidFill>
          <a:schemeClr val="accent4"/>
        </a:solidFill>
      </dgm:spPr>
      <dgm:t>
        <a:bodyPr/>
        <a:lstStyle/>
        <a:p>
          <a:r>
            <a:rPr lang="en-US" sz="4000" b="1" dirty="0" smtClean="0"/>
            <a:t>Late</a:t>
          </a:r>
          <a:endParaRPr lang="en-US" sz="4000" dirty="0"/>
        </a:p>
      </dgm:t>
    </dgm:pt>
    <dgm:pt modelId="{F985BA1E-97AA-4AF5-8E2A-740E597D2209}" type="sibTrans" cxnId="{45B2F6C9-D075-4B04-9E91-66DB835C3527}">
      <dgm:prSet/>
      <dgm:spPr/>
      <dgm:t>
        <a:bodyPr/>
        <a:lstStyle/>
        <a:p>
          <a:endParaRPr lang="en-US"/>
        </a:p>
      </dgm:t>
    </dgm:pt>
    <dgm:pt modelId="{3D57A1DD-D6B2-4807-B71A-9ED8A78A7110}" type="parTrans" cxnId="{45B2F6C9-D075-4B04-9E91-66DB835C3527}">
      <dgm:prSet/>
      <dgm:spPr/>
      <dgm:t>
        <a:bodyPr/>
        <a:lstStyle/>
        <a:p>
          <a:endParaRPr lang="en-US"/>
        </a:p>
      </dgm:t>
    </dgm:pt>
    <dgm:pt modelId="{F69C21AD-3951-4870-A7D3-01FF5FF889DA}">
      <dgm:prSet phldrT="[Text]" custT="1"/>
      <dgm:spPr>
        <a:solidFill>
          <a:schemeClr val="accent4"/>
        </a:solidFill>
      </dgm:spPr>
      <dgm:t>
        <a:bodyPr/>
        <a:lstStyle/>
        <a:p>
          <a:r>
            <a:rPr lang="en-US" sz="1900" b="1" dirty="0" smtClean="0"/>
            <a:t>Comprehension</a:t>
          </a:r>
          <a:endParaRPr lang="en-US" sz="1900" b="1" dirty="0"/>
        </a:p>
      </dgm:t>
    </dgm:pt>
    <dgm:pt modelId="{506A9C21-3148-491F-B8CF-28B83D1CDB21}" type="parTrans" cxnId="{0EDED417-90DB-4DDC-88A0-D80F097E30D4}">
      <dgm:prSet/>
      <dgm:spPr/>
      <dgm:t>
        <a:bodyPr/>
        <a:lstStyle/>
        <a:p>
          <a:endParaRPr lang="en-US"/>
        </a:p>
      </dgm:t>
    </dgm:pt>
    <dgm:pt modelId="{493208DC-CC87-4190-9983-647AAA67E88B}" type="sibTrans" cxnId="{0EDED417-90DB-4DDC-88A0-D80F097E30D4}">
      <dgm:prSet/>
      <dgm:spPr/>
      <dgm:t>
        <a:bodyPr/>
        <a:lstStyle/>
        <a:p>
          <a:endParaRPr lang="en-US"/>
        </a:p>
      </dgm:t>
    </dgm:pt>
    <dgm:pt modelId="{04E44A6D-029F-4ED1-A636-84C6F4137C6A}">
      <dgm:prSet phldrT="[Text]" custT="1"/>
      <dgm:spPr>
        <a:solidFill>
          <a:schemeClr val="accent4"/>
        </a:solidFill>
      </dgm:spPr>
      <dgm:t>
        <a:bodyPr/>
        <a:lstStyle/>
        <a:p>
          <a:r>
            <a:rPr lang="en-US" sz="1900" dirty="0" smtClean="0"/>
            <a:t>Meaning of words</a:t>
          </a:r>
          <a:endParaRPr lang="en-US" sz="1900" dirty="0"/>
        </a:p>
      </dgm:t>
    </dgm:pt>
    <dgm:pt modelId="{4E9B9FA3-B9BB-4CD7-A384-C4CC6F2EE226}" type="parTrans" cxnId="{3F55CB26-6D3D-4668-8C6E-AD852B77D219}">
      <dgm:prSet/>
      <dgm:spPr/>
      <dgm:t>
        <a:bodyPr/>
        <a:lstStyle/>
        <a:p>
          <a:endParaRPr lang="en-US"/>
        </a:p>
      </dgm:t>
    </dgm:pt>
    <dgm:pt modelId="{3310D694-8803-4E18-8DB7-BE2D7FEF5A04}" type="sibTrans" cxnId="{3F55CB26-6D3D-4668-8C6E-AD852B77D219}">
      <dgm:prSet/>
      <dgm:spPr/>
      <dgm:t>
        <a:bodyPr/>
        <a:lstStyle/>
        <a:p>
          <a:endParaRPr lang="en-US"/>
        </a:p>
      </dgm:t>
    </dgm:pt>
    <dgm:pt modelId="{A66978EB-0E0D-40CC-AC2E-3452BBF83E68}">
      <dgm:prSet phldrT="[Text]" custT="1"/>
      <dgm:spPr>
        <a:solidFill>
          <a:schemeClr val="accent4"/>
        </a:solidFill>
      </dgm:spPr>
      <dgm:t>
        <a:bodyPr/>
        <a:lstStyle/>
        <a:p>
          <a:r>
            <a:rPr lang="en-US" sz="1900" dirty="0" smtClean="0"/>
            <a:t>Unaware</a:t>
          </a:r>
          <a:endParaRPr lang="en-US" sz="1900" dirty="0"/>
        </a:p>
      </dgm:t>
    </dgm:pt>
    <dgm:pt modelId="{D1B851E6-DF3B-44A7-BB4B-189091C53EF5}" type="parTrans" cxnId="{BC5E5012-6F52-4D3E-A04F-E30CBA10C728}">
      <dgm:prSet/>
      <dgm:spPr/>
      <dgm:t>
        <a:bodyPr/>
        <a:lstStyle/>
        <a:p>
          <a:endParaRPr lang="en-US"/>
        </a:p>
      </dgm:t>
    </dgm:pt>
    <dgm:pt modelId="{712942EC-C893-43AC-8CEB-D7A0E9B3EFE2}" type="sibTrans" cxnId="{BC5E5012-6F52-4D3E-A04F-E30CBA10C728}">
      <dgm:prSet/>
      <dgm:spPr/>
      <dgm:t>
        <a:bodyPr/>
        <a:lstStyle/>
        <a:p>
          <a:endParaRPr lang="en-US"/>
        </a:p>
      </dgm:t>
    </dgm:pt>
    <dgm:pt modelId="{BFABE51C-5E22-4F4A-80F0-AE46E3460721}">
      <dgm:prSet phldrT="[Text]" custT="1"/>
      <dgm:spPr>
        <a:solidFill>
          <a:schemeClr val="accent4"/>
        </a:solidFill>
      </dgm:spPr>
      <dgm:t>
        <a:bodyPr/>
        <a:lstStyle/>
        <a:p>
          <a:r>
            <a:rPr lang="en-US" sz="1900" b="1" dirty="0" smtClean="0"/>
            <a:t>Language</a:t>
          </a:r>
          <a:endParaRPr lang="en-US" sz="1900" b="1" dirty="0"/>
        </a:p>
      </dgm:t>
    </dgm:pt>
    <dgm:pt modelId="{5272F29E-F8F3-4A46-8E60-13852563E7CC}" type="parTrans" cxnId="{736A93B9-823C-4A91-8B9D-EE754B31281E}">
      <dgm:prSet/>
      <dgm:spPr/>
      <dgm:t>
        <a:bodyPr/>
        <a:lstStyle/>
        <a:p>
          <a:endParaRPr lang="en-US"/>
        </a:p>
      </dgm:t>
    </dgm:pt>
    <dgm:pt modelId="{1FFD5E1E-1E57-407A-9A01-90CB872AE0C5}" type="sibTrans" cxnId="{736A93B9-823C-4A91-8B9D-EE754B31281E}">
      <dgm:prSet/>
      <dgm:spPr/>
      <dgm:t>
        <a:bodyPr/>
        <a:lstStyle/>
        <a:p>
          <a:endParaRPr lang="en-US"/>
        </a:p>
      </dgm:t>
    </dgm:pt>
    <dgm:pt modelId="{DD10BA1A-C4BD-476B-8A44-3B94CB1448C9}">
      <dgm:prSet phldrT="[Text]" custT="1"/>
      <dgm:spPr>
        <a:solidFill>
          <a:schemeClr val="accent4"/>
        </a:solidFill>
      </dgm:spPr>
      <dgm:t>
        <a:bodyPr/>
        <a:lstStyle/>
        <a:p>
          <a:r>
            <a:rPr lang="en-US" sz="1900" dirty="0" smtClean="0"/>
            <a:t>Repeating</a:t>
          </a:r>
          <a:endParaRPr lang="en-US" sz="1900" dirty="0"/>
        </a:p>
      </dgm:t>
    </dgm:pt>
    <dgm:pt modelId="{B54CBD5C-EC54-45AD-8906-FDACFB51CCDD}" type="parTrans" cxnId="{C0EFFB93-599F-498F-879C-E8524EA343FA}">
      <dgm:prSet/>
      <dgm:spPr/>
      <dgm:t>
        <a:bodyPr/>
        <a:lstStyle/>
        <a:p>
          <a:endParaRPr lang="en-US"/>
        </a:p>
      </dgm:t>
    </dgm:pt>
    <dgm:pt modelId="{0382F2D2-AD78-4A97-93A5-636F91F85690}" type="sibTrans" cxnId="{C0EFFB93-599F-498F-879C-E8524EA343FA}">
      <dgm:prSet/>
      <dgm:spPr/>
      <dgm:t>
        <a:bodyPr/>
        <a:lstStyle/>
        <a:p>
          <a:endParaRPr lang="en-US"/>
        </a:p>
      </dgm:t>
    </dgm:pt>
    <dgm:pt modelId="{726C061C-F2A0-4ACD-8EF6-3E536F2A4FFE}">
      <dgm:prSet phldrT="[Text]" custT="1"/>
      <dgm:spPr>
        <a:solidFill>
          <a:schemeClr val="accent4"/>
        </a:solidFill>
      </dgm:spPr>
      <dgm:t>
        <a:bodyPr/>
        <a:lstStyle/>
        <a:p>
          <a:r>
            <a:rPr lang="en-US" sz="1900" dirty="0" smtClean="0"/>
            <a:t>Language of origin</a:t>
          </a:r>
          <a:endParaRPr lang="en-US" sz="1900" dirty="0"/>
        </a:p>
      </dgm:t>
    </dgm:pt>
    <dgm:pt modelId="{0A5FA965-AD45-4655-BB28-07C32BB0EB66}" type="parTrans" cxnId="{66E1150A-9853-4037-ABD2-76BA1B94A87C}">
      <dgm:prSet/>
      <dgm:spPr/>
      <dgm:t>
        <a:bodyPr/>
        <a:lstStyle/>
        <a:p>
          <a:endParaRPr lang="en-US"/>
        </a:p>
      </dgm:t>
    </dgm:pt>
    <dgm:pt modelId="{3EAE4EC0-47A4-4D68-9899-496848C8A287}" type="sibTrans" cxnId="{66E1150A-9853-4037-ABD2-76BA1B94A87C}">
      <dgm:prSet/>
      <dgm:spPr/>
      <dgm:t>
        <a:bodyPr/>
        <a:lstStyle/>
        <a:p>
          <a:endParaRPr lang="en-US"/>
        </a:p>
      </dgm:t>
    </dgm:pt>
    <dgm:pt modelId="{35AD65CA-555B-4589-B9E9-B882CD077EEA}">
      <dgm:prSet phldrT="[Text]" custT="1"/>
      <dgm:spPr>
        <a:solidFill>
          <a:schemeClr val="accent4"/>
        </a:solidFill>
      </dgm:spPr>
      <dgm:t>
        <a:bodyPr/>
        <a:lstStyle/>
        <a:p>
          <a:r>
            <a:rPr lang="en-US" sz="1900" dirty="0" smtClean="0"/>
            <a:t>No speaking</a:t>
          </a:r>
          <a:endParaRPr lang="en-US" sz="1900" dirty="0"/>
        </a:p>
      </dgm:t>
    </dgm:pt>
    <dgm:pt modelId="{259ED107-D4AB-4917-9E1C-4124449A3839}" type="parTrans" cxnId="{40D84CC4-B9FA-476A-B05A-E9B039B73203}">
      <dgm:prSet/>
      <dgm:spPr/>
      <dgm:t>
        <a:bodyPr/>
        <a:lstStyle/>
        <a:p>
          <a:endParaRPr lang="en-US"/>
        </a:p>
      </dgm:t>
    </dgm:pt>
    <dgm:pt modelId="{2DB82540-87EC-4A4E-9E61-379118A5B44A}" type="sibTrans" cxnId="{40D84CC4-B9FA-476A-B05A-E9B039B73203}">
      <dgm:prSet/>
      <dgm:spPr/>
      <dgm:t>
        <a:bodyPr/>
        <a:lstStyle/>
        <a:p>
          <a:endParaRPr lang="en-US"/>
        </a:p>
      </dgm:t>
    </dgm:pt>
    <dgm:pt modelId="{B9A7BCF9-58F7-4F6E-A9C8-D27DF0626E19}">
      <dgm:prSet phldrT="[Text]" custT="1"/>
      <dgm:spPr>
        <a:solidFill>
          <a:schemeClr val="accent4"/>
        </a:solidFill>
      </dgm:spPr>
      <dgm:t>
        <a:bodyPr/>
        <a:lstStyle/>
        <a:p>
          <a:r>
            <a:rPr lang="en-US" sz="1900" b="1" dirty="0" smtClean="0"/>
            <a:t>Social Changes</a:t>
          </a:r>
          <a:endParaRPr lang="en-US" sz="1900" b="1" dirty="0"/>
        </a:p>
      </dgm:t>
    </dgm:pt>
    <dgm:pt modelId="{B6B690CB-32A4-417D-AD7B-0455B60394FD}" type="parTrans" cxnId="{F2CE164B-A925-4D43-88D3-DDCE148D48F5}">
      <dgm:prSet/>
      <dgm:spPr/>
      <dgm:t>
        <a:bodyPr/>
        <a:lstStyle/>
        <a:p>
          <a:endParaRPr lang="en-US"/>
        </a:p>
      </dgm:t>
    </dgm:pt>
    <dgm:pt modelId="{315311E4-D8C6-4097-B5DC-477CFB7EDA11}" type="sibTrans" cxnId="{F2CE164B-A925-4D43-88D3-DDCE148D48F5}">
      <dgm:prSet/>
      <dgm:spPr/>
      <dgm:t>
        <a:bodyPr/>
        <a:lstStyle/>
        <a:p>
          <a:endParaRPr lang="en-US"/>
        </a:p>
      </dgm:t>
    </dgm:pt>
    <dgm:pt modelId="{9A9A0C91-87DA-4068-8F73-94FDE60C3D4B}">
      <dgm:prSet phldrT="[Text]" custT="1"/>
      <dgm:spPr>
        <a:solidFill>
          <a:schemeClr val="accent4"/>
        </a:solidFill>
      </dgm:spPr>
      <dgm:t>
        <a:bodyPr/>
        <a:lstStyle/>
        <a:p>
          <a:r>
            <a:rPr lang="en-US" sz="1900" dirty="0" smtClean="0"/>
            <a:t>Awareness of social interactions</a:t>
          </a:r>
          <a:endParaRPr lang="en-US" sz="1900" dirty="0"/>
        </a:p>
      </dgm:t>
    </dgm:pt>
    <dgm:pt modelId="{5F236C7F-CECB-41F4-9374-1E0D59A2AEE5}" type="parTrans" cxnId="{5BE068AB-137C-4E87-96DA-353FD8E9677B}">
      <dgm:prSet/>
      <dgm:spPr/>
      <dgm:t>
        <a:bodyPr/>
        <a:lstStyle/>
        <a:p>
          <a:endParaRPr lang="en-US"/>
        </a:p>
      </dgm:t>
    </dgm:pt>
    <dgm:pt modelId="{DDD1C979-2C3D-4CEE-A3B5-B4AFBCC07DAB}" type="sibTrans" cxnId="{5BE068AB-137C-4E87-96DA-353FD8E9677B}">
      <dgm:prSet/>
      <dgm:spPr/>
      <dgm:t>
        <a:bodyPr/>
        <a:lstStyle/>
        <a:p>
          <a:endParaRPr lang="en-US"/>
        </a:p>
      </dgm:t>
    </dgm:pt>
    <dgm:pt modelId="{0C478A1D-3FD6-48B5-8D20-4805F30956B5}">
      <dgm:prSet phldrT="[Text]" custT="1"/>
      <dgm:spPr>
        <a:solidFill>
          <a:schemeClr val="accent4"/>
        </a:solidFill>
      </dgm:spPr>
      <dgm:t>
        <a:bodyPr/>
        <a:lstStyle/>
        <a:p>
          <a:r>
            <a:rPr lang="en-US" sz="1900" dirty="0" smtClean="0"/>
            <a:t>Withdraw partially or completely</a:t>
          </a:r>
          <a:endParaRPr lang="en-US" sz="1900" dirty="0"/>
        </a:p>
      </dgm:t>
    </dgm:pt>
    <dgm:pt modelId="{0C750BD0-3E22-40D4-B07D-4DD404102136}" type="parTrans" cxnId="{FDB67DB2-67A8-4B44-8B6F-3C474517CBFD}">
      <dgm:prSet/>
      <dgm:spPr/>
      <dgm:t>
        <a:bodyPr/>
        <a:lstStyle/>
        <a:p>
          <a:endParaRPr lang="en-US"/>
        </a:p>
      </dgm:t>
    </dgm:pt>
    <dgm:pt modelId="{036B335B-2C7E-49A7-9ECF-26538C9154CD}" type="sibTrans" cxnId="{FDB67DB2-67A8-4B44-8B6F-3C474517CBFD}">
      <dgm:prSet/>
      <dgm:spPr/>
      <dgm:t>
        <a:bodyPr/>
        <a:lstStyle/>
        <a:p>
          <a:endParaRPr lang="en-US"/>
        </a:p>
      </dgm:t>
    </dgm:pt>
    <dgm:pt modelId="{AEFBEDD3-F7C8-451A-8670-C71375DD01F9}">
      <dgm:prSet phldrT="[Text]" custT="1"/>
      <dgm:spPr>
        <a:solidFill>
          <a:schemeClr val="accent4"/>
        </a:solidFill>
      </dgm:spPr>
      <dgm:t>
        <a:bodyPr/>
        <a:lstStyle/>
        <a:p>
          <a:r>
            <a:rPr lang="en-US" sz="1900" dirty="0" smtClean="0"/>
            <a:t>May communicate in other ways</a:t>
          </a:r>
          <a:endParaRPr lang="en-US" sz="1900" dirty="0"/>
        </a:p>
      </dgm:t>
    </dgm:pt>
    <dgm:pt modelId="{96A2BC55-6E46-49F0-BB93-B165A997BC53}" type="parTrans" cxnId="{02FE7E50-F91A-49C3-8700-C59BC9C5D482}">
      <dgm:prSet/>
      <dgm:spPr/>
      <dgm:t>
        <a:bodyPr/>
        <a:lstStyle/>
        <a:p>
          <a:endParaRPr lang="en-US"/>
        </a:p>
      </dgm:t>
    </dgm:pt>
    <dgm:pt modelId="{BB88B7FE-23B5-4C7D-A08A-2D59A68DE762}" type="sibTrans" cxnId="{02FE7E50-F91A-49C3-8700-C59BC9C5D482}">
      <dgm:prSet/>
      <dgm:spPr/>
      <dgm:t>
        <a:bodyPr/>
        <a:lstStyle/>
        <a:p>
          <a:endParaRPr lang="en-US"/>
        </a:p>
      </dgm:t>
    </dgm:pt>
    <dgm:pt modelId="{2E63BC0C-073E-468E-A643-ECDA568944B0}" type="pres">
      <dgm:prSet presAssocID="{9725BFEC-25AD-4D2F-B1EA-855015BCFB69}" presName="outerComposite" presStyleCnt="0">
        <dgm:presLayoutVars>
          <dgm:chMax val="5"/>
          <dgm:dir/>
          <dgm:resizeHandles val="exact"/>
        </dgm:presLayoutVars>
      </dgm:prSet>
      <dgm:spPr/>
      <dgm:t>
        <a:bodyPr/>
        <a:lstStyle/>
        <a:p>
          <a:endParaRPr lang="en-US"/>
        </a:p>
      </dgm:t>
    </dgm:pt>
    <dgm:pt modelId="{7C8AC5B4-FF04-47FA-B140-326585A6B4A7}" type="pres">
      <dgm:prSet presAssocID="{9725BFEC-25AD-4D2F-B1EA-855015BCFB69}" presName="dummyMaxCanvas" presStyleCnt="0">
        <dgm:presLayoutVars/>
      </dgm:prSet>
      <dgm:spPr/>
    </dgm:pt>
    <dgm:pt modelId="{7F04DC1D-DC6E-4085-A776-2909A928F2E1}" type="pres">
      <dgm:prSet presAssocID="{9725BFEC-25AD-4D2F-B1EA-855015BCFB69}" presName="OneNode_1" presStyleLbl="node1" presStyleIdx="0" presStyleCnt="1" custScaleY="197615">
        <dgm:presLayoutVars>
          <dgm:bulletEnabled val="1"/>
        </dgm:presLayoutVars>
      </dgm:prSet>
      <dgm:spPr/>
      <dgm:t>
        <a:bodyPr/>
        <a:lstStyle/>
        <a:p>
          <a:endParaRPr lang="en-US"/>
        </a:p>
      </dgm:t>
    </dgm:pt>
  </dgm:ptLst>
  <dgm:cxnLst>
    <dgm:cxn modelId="{5E75AAEE-B27E-4E05-9E8A-33C5700A47E1}" type="presOf" srcId="{107290C8-DF84-4621-ACBA-969E70D5FF91}" destId="{7F04DC1D-DC6E-4085-A776-2909A928F2E1}" srcOrd="0" destOrd="0" presId="urn:microsoft.com/office/officeart/2005/8/layout/vProcess5"/>
    <dgm:cxn modelId="{59F702F6-42D0-4B68-A994-B06E89D9B261}" type="presOf" srcId="{0C478A1D-3FD6-48B5-8D20-4805F30956B5}" destId="{7F04DC1D-DC6E-4085-A776-2909A928F2E1}" srcOrd="0" destOrd="10" presId="urn:microsoft.com/office/officeart/2005/8/layout/vProcess5"/>
    <dgm:cxn modelId="{5BE068AB-137C-4E87-96DA-353FD8E9677B}" srcId="{B9A7BCF9-58F7-4F6E-A9C8-D27DF0626E19}" destId="{9A9A0C91-87DA-4068-8F73-94FDE60C3D4B}" srcOrd="0" destOrd="0" parTransId="{5F236C7F-CECB-41F4-9374-1E0D59A2AEE5}" sibTransId="{DDD1C979-2C3D-4CEE-A3B5-B4AFBCC07DAB}"/>
    <dgm:cxn modelId="{5AA83EB3-11A3-4A3E-97DF-B7E558DE3C29}" type="presOf" srcId="{04E44A6D-029F-4ED1-A636-84C6F4137C6A}" destId="{7F04DC1D-DC6E-4085-A776-2909A928F2E1}" srcOrd="0" destOrd="2" presId="urn:microsoft.com/office/officeart/2005/8/layout/vProcess5"/>
    <dgm:cxn modelId="{FDB67DB2-67A8-4B44-8B6F-3C474517CBFD}" srcId="{B9A7BCF9-58F7-4F6E-A9C8-D27DF0626E19}" destId="{0C478A1D-3FD6-48B5-8D20-4805F30956B5}" srcOrd="1" destOrd="0" parTransId="{0C750BD0-3E22-40D4-B07D-4DD404102136}" sibTransId="{036B335B-2C7E-49A7-9ECF-26538C9154CD}"/>
    <dgm:cxn modelId="{40D84CC4-B9FA-476A-B05A-E9B039B73203}" srcId="{BFABE51C-5E22-4F4A-80F0-AE46E3460721}" destId="{35AD65CA-555B-4589-B9E9-B882CD077EEA}" srcOrd="2" destOrd="0" parTransId="{259ED107-D4AB-4917-9E1C-4124449A3839}" sibTransId="{2DB82540-87EC-4A4E-9E61-379118A5B44A}"/>
    <dgm:cxn modelId="{93FB4466-82D8-4A31-91D1-0B601304AD92}" type="presOf" srcId="{DD10BA1A-C4BD-476B-8A44-3B94CB1448C9}" destId="{7F04DC1D-DC6E-4085-A776-2909A928F2E1}" srcOrd="0" destOrd="5" presId="urn:microsoft.com/office/officeart/2005/8/layout/vProcess5"/>
    <dgm:cxn modelId="{66E1150A-9853-4037-ABD2-76BA1B94A87C}" srcId="{BFABE51C-5E22-4F4A-80F0-AE46E3460721}" destId="{726C061C-F2A0-4ACD-8EF6-3E536F2A4FFE}" srcOrd="1" destOrd="0" parTransId="{0A5FA965-AD45-4655-BB28-07C32BB0EB66}" sibTransId="{3EAE4EC0-47A4-4D68-9899-496848C8A287}"/>
    <dgm:cxn modelId="{C34E1CEF-0FE2-4206-BDD9-C20BC35C950D}" type="presOf" srcId="{B9A7BCF9-58F7-4F6E-A9C8-D27DF0626E19}" destId="{7F04DC1D-DC6E-4085-A776-2909A928F2E1}" srcOrd="0" destOrd="8" presId="urn:microsoft.com/office/officeart/2005/8/layout/vProcess5"/>
    <dgm:cxn modelId="{C0EFFB93-599F-498F-879C-E8524EA343FA}" srcId="{BFABE51C-5E22-4F4A-80F0-AE46E3460721}" destId="{DD10BA1A-C4BD-476B-8A44-3B94CB1448C9}" srcOrd="0" destOrd="0" parTransId="{B54CBD5C-EC54-45AD-8906-FDACFB51CCDD}" sibTransId="{0382F2D2-AD78-4A97-93A5-636F91F85690}"/>
    <dgm:cxn modelId="{02FE7E50-F91A-49C3-8700-C59BC9C5D482}" srcId="{B9A7BCF9-58F7-4F6E-A9C8-D27DF0626E19}" destId="{AEFBEDD3-F7C8-451A-8670-C71375DD01F9}" srcOrd="2" destOrd="0" parTransId="{96A2BC55-6E46-49F0-BB93-B165A997BC53}" sibTransId="{BB88B7FE-23B5-4C7D-A08A-2D59A68DE762}"/>
    <dgm:cxn modelId="{8D57792E-2F38-4A6E-9F09-8C4593B5F15F}" type="presOf" srcId="{AEFBEDD3-F7C8-451A-8670-C71375DD01F9}" destId="{7F04DC1D-DC6E-4085-A776-2909A928F2E1}" srcOrd="0" destOrd="11" presId="urn:microsoft.com/office/officeart/2005/8/layout/vProcess5"/>
    <dgm:cxn modelId="{C26468D6-6321-4231-B9F1-C80165AE325C}" type="presOf" srcId="{35AD65CA-555B-4589-B9E9-B882CD077EEA}" destId="{7F04DC1D-DC6E-4085-A776-2909A928F2E1}" srcOrd="0" destOrd="7" presId="urn:microsoft.com/office/officeart/2005/8/layout/vProcess5"/>
    <dgm:cxn modelId="{261E1CAA-5D60-43D5-8DE6-AA76A85185BD}" type="presOf" srcId="{726C061C-F2A0-4ACD-8EF6-3E536F2A4FFE}" destId="{7F04DC1D-DC6E-4085-A776-2909A928F2E1}" srcOrd="0" destOrd="6" presId="urn:microsoft.com/office/officeart/2005/8/layout/vProcess5"/>
    <dgm:cxn modelId="{7014515D-F6DA-42D6-9DCC-2015DFF754A4}" type="presOf" srcId="{F69C21AD-3951-4870-A7D3-01FF5FF889DA}" destId="{7F04DC1D-DC6E-4085-A776-2909A928F2E1}" srcOrd="0" destOrd="1" presId="urn:microsoft.com/office/officeart/2005/8/layout/vProcess5"/>
    <dgm:cxn modelId="{BC5E5012-6F52-4D3E-A04F-E30CBA10C728}" srcId="{F69C21AD-3951-4870-A7D3-01FF5FF889DA}" destId="{A66978EB-0E0D-40CC-AC2E-3452BBF83E68}" srcOrd="1" destOrd="0" parTransId="{D1B851E6-DF3B-44A7-BB4B-189091C53EF5}" sibTransId="{712942EC-C893-43AC-8CEB-D7A0E9B3EFE2}"/>
    <dgm:cxn modelId="{AB06EDA8-C0D7-42A5-A9D9-EA78D4882429}" type="presOf" srcId="{A66978EB-0E0D-40CC-AC2E-3452BBF83E68}" destId="{7F04DC1D-DC6E-4085-A776-2909A928F2E1}" srcOrd="0" destOrd="3" presId="urn:microsoft.com/office/officeart/2005/8/layout/vProcess5"/>
    <dgm:cxn modelId="{3F55CB26-6D3D-4668-8C6E-AD852B77D219}" srcId="{F69C21AD-3951-4870-A7D3-01FF5FF889DA}" destId="{04E44A6D-029F-4ED1-A636-84C6F4137C6A}" srcOrd="0" destOrd="0" parTransId="{4E9B9FA3-B9BB-4CD7-A384-C4CC6F2EE226}" sibTransId="{3310D694-8803-4E18-8DB7-BE2D7FEF5A04}"/>
    <dgm:cxn modelId="{B73409BB-73DC-41C8-98F9-5303094E6559}" type="presOf" srcId="{9725BFEC-25AD-4D2F-B1EA-855015BCFB69}" destId="{2E63BC0C-073E-468E-A643-ECDA568944B0}" srcOrd="0" destOrd="0" presId="urn:microsoft.com/office/officeart/2005/8/layout/vProcess5"/>
    <dgm:cxn modelId="{0EDED417-90DB-4DDC-88A0-D80F097E30D4}" srcId="{107290C8-DF84-4621-ACBA-969E70D5FF91}" destId="{F69C21AD-3951-4870-A7D3-01FF5FF889DA}" srcOrd="0" destOrd="0" parTransId="{506A9C21-3148-491F-B8CF-28B83D1CDB21}" sibTransId="{493208DC-CC87-4190-9983-647AAA67E88B}"/>
    <dgm:cxn modelId="{9DCA142E-6BDD-44ED-AA38-75A824526BCB}" type="presOf" srcId="{9A9A0C91-87DA-4068-8F73-94FDE60C3D4B}" destId="{7F04DC1D-DC6E-4085-A776-2909A928F2E1}" srcOrd="0" destOrd="9" presId="urn:microsoft.com/office/officeart/2005/8/layout/vProcess5"/>
    <dgm:cxn modelId="{D9A191D2-40B2-467F-86F7-D28CD460F9A8}" type="presOf" srcId="{BFABE51C-5E22-4F4A-80F0-AE46E3460721}" destId="{7F04DC1D-DC6E-4085-A776-2909A928F2E1}" srcOrd="0" destOrd="4" presId="urn:microsoft.com/office/officeart/2005/8/layout/vProcess5"/>
    <dgm:cxn modelId="{F2CE164B-A925-4D43-88D3-DDCE148D48F5}" srcId="{107290C8-DF84-4621-ACBA-969E70D5FF91}" destId="{B9A7BCF9-58F7-4F6E-A9C8-D27DF0626E19}" srcOrd="2" destOrd="0" parTransId="{B6B690CB-32A4-417D-AD7B-0455B60394FD}" sibTransId="{315311E4-D8C6-4097-B5DC-477CFB7EDA11}"/>
    <dgm:cxn modelId="{736A93B9-823C-4A91-8B9D-EE754B31281E}" srcId="{107290C8-DF84-4621-ACBA-969E70D5FF91}" destId="{BFABE51C-5E22-4F4A-80F0-AE46E3460721}" srcOrd="1" destOrd="0" parTransId="{5272F29E-F8F3-4A46-8E60-13852563E7CC}" sibTransId="{1FFD5E1E-1E57-407A-9A01-90CB872AE0C5}"/>
    <dgm:cxn modelId="{45B2F6C9-D075-4B04-9E91-66DB835C3527}" srcId="{9725BFEC-25AD-4D2F-B1EA-855015BCFB69}" destId="{107290C8-DF84-4621-ACBA-969E70D5FF91}" srcOrd="0" destOrd="0" parTransId="{3D57A1DD-D6B2-4807-B71A-9ED8A78A7110}" sibTransId="{F985BA1E-97AA-4AF5-8E2A-740E597D2209}"/>
    <dgm:cxn modelId="{BFDA2B3C-EF4B-4C93-A12A-08A775BE8EC7}" type="presParOf" srcId="{2E63BC0C-073E-468E-A643-ECDA568944B0}" destId="{7C8AC5B4-FF04-47FA-B140-326585A6B4A7}" srcOrd="0" destOrd="0" presId="urn:microsoft.com/office/officeart/2005/8/layout/vProcess5"/>
    <dgm:cxn modelId="{C9C82FCE-69D1-4CB4-984C-6FC145D2314C}" type="presParOf" srcId="{2E63BC0C-073E-468E-A643-ECDA568944B0}" destId="{7F04DC1D-DC6E-4085-A776-2909A928F2E1}"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9DE187-1653-4DB7-BDC9-C65B90989977}"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91E4EEDE-C90C-46DC-A057-9EF7B75D5B03}">
      <dgm:prSet phldrT="[Text]" custT="1"/>
      <dgm:spPr/>
      <dgm:t>
        <a:bodyPr/>
        <a:lstStyle/>
        <a:p>
          <a:r>
            <a:rPr lang="en-US" sz="2400" b="1" dirty="0" smtClean="0"/>
            <a:t>Gestures</a:t>
          </a:r>
          <a:endParaRPr lang="en-US" sz="2400" b="1" dirty="0"/>
        </a:p>
      </dgm:t>
    </dgm:pt>
    <dgm:pt modelId="{76A2481A-67FC-4590-8024-A1585B7D80FD}" type="parTrans" cxnId="{E3817F8A-E035-423C-AC11-2C8C1889EA46}">
      <dgm:prSet/>
      <dgm:spPr/>
      <dgm:t>
        <a:bodyPr/>
        <a:lstStyle/>
        <a:p>
          <a:endParaRPr lang="en-US"/>
        </a:p>
      </dgm:t>
    </dgm:pt>
    <dgm:pt modelId="{218CA490-984C-4BD6-979C-2671FDB5288E}" type="sibTrans" cxnId="{E3817F8A-E035-423C-AC11-2C8C1889EA46}">
      <dgm:prSet/>
      <dgm:spPr/>
      <dgm:t>
        <a:bodyPr/>
        <a:lstStyle/>
        <a:p>
          <a:endParaRPr lang="en-US"/>
        </a:p>
      </dgm:t>
    </dgm:pt>
    <dgm:pt modelId="{DCDF5D1B-A12F-4190-A8B2-9F52422C765F}">
      <dgm:prSet phldrT="[Text]" custT="1"/>
      <dgm:spPr/>
      <dgm:t>
        <a:bodyPr/>
        <a:lstStyle/>
        <a:p>
          <a:r>
            <a:rPr lang="en-US" sz="2400" b="1" dirty="0" smtClean="0"/>
            <a:t>Give Info</a:t>
          </a:r>
          <a:endParaRPr lang="en-US" sz="2400" b="1" dirty="0"/>
        </a:p>
      </dgm:t>
    </dgm:pt>
    <dgm:pt modelId="{1DDF59D4-4375-4494-B7AD-89EB170F71BB}" type="parTrans" cxnId="{85DC0C2D-F77B-40EC-A15E-FF891949BB1E}">
      <dgm:prSet/>
      <dgm:spPr/>
      <dgm:t>
        <a:bodyPr/>
        <a:lstStyle/>
        <a:p>
          <a:endParaRPr lang="en-US"/>
        </a:p>
      </dgm:t>
    </dgm:pt>
    <dgm:pt modelId="{84E8254B-1648-4B04-80B7-59ADD65BB558}" type="sibTrans" cxnId="{85DC0C2D-F77B-40EC-A15E-FF891949BB1E}">
      <dgm:prSet/>
      <dgm:spPr/>
      <dgm:t>
        <a:bodyPr/>
        <a:lstStyle/>
        <a:p>
          <a:endParaRPr lang="en-US"/>
        </a:p>
      </dgm:t>
    </dgm:pt>
    <dgm:pt modelId="{8212DBEF-F8F2-4789-9B06-257A587ADCDC}">
      <dgm:prSet phldrT="[Text]" custT="1"/>
      <dgm:spPr/>
      <dgm:t>
        <a:bodyPr/>
        <a:lstStyle/>
        <a:p>
          <a:r>
            <a:rPr lang="en-US" sz="2400" b="1" dirty="0" smtClean="0"/>
            <a:t>Get Info</a:t>
          </a:r>
          <a:endParaRPr lang="en-US" sz="2400" b="1" dirty="0"/>
        </a:p>
      </dgm:t>
    </dgm:pt>
    <dgm:pt modelId="{71D0D7A3-4AC6-4F66-ACFF-F990D00696F5}" type="parTrans" cxnId="{0403450F-D000-4209-A3AE-2FAAFC9E480F}">
      <dgm:prSet/>
      <dgm:spPr/>
      <dgm:t>
        <a:bodyPr/>
        <a:lstStyle/>
        <a:p>
          <a:endParaRPr lang="en-US"/>
        </a:p>
      </dgm:t>
    </dgm:pt>
    <dgm:pt modelId="{8E43F10D-294C-4474-9668-E5E81CC9127A}" type="sibTrans" cxnId="{0403450F-D000-4209-A3AE-2FAAFC9E480F}">
      <dgm:prSet/>
      <dgm:spPr/>
      <dgm:t>
        <a:bodyPr/>
        <a:lstStyle/>
        <a:p>
          <a:endParaRPr lang="en-US"/>
        </a:p>
      </dgm:t>
    </dgm:pt>
    <dgm:pt modelId="{019CFF43-11ED-4862-A20B-40D0724D680A}">
      <dgm:prSet phldrT="[Text]" custT="1"/>
      <dgm:spPr/>
      <dgm:t>
        <a:bodyPr/>
        <a:lstStyle/>
        <a:p>
          <a:r>
            <a:rPr lang="en-US" sz="2400" b="1" dirty="0" smtClean="0"/>
            <a:t>Approach</a:t>
          </a:r>
          <a:endParaRPr lang="en-US" sz="2400" b="1" dirty="0"/>
        </a:p>
      </dgm:t>
    </dgm:pt>
    <dgm:pt modelId="{7A5317E7-A530-41EA-ADB6-5007DBA1352B}" type="parTrans" cxnId="{C6C820DF-3CFC-486B-86AB-BB4E6B1E26E5}">
      <dgm:prSet/>
      <dgm:spPr/>
      <dgm:t>
        <a:bodyPr/>
        <a:lstStyle/>
        <a:p>
          <a:endParaRPr lang="en-US"/>
        </a:p>
      </dgm:t>
    </dgm:pt>
    <dgm:pt modelId="{E5478396-24DE-479B-BD34-433B3607758A}" type="sibTrans" cxnId="{C6C820DF-3CFC-486B-86AB-BB4E6B1E26E5}">
      <dgm:prSet/>
      <dgm:spPr/>
      <dgm:t>
        <a:bodyPr/>
        <a:lstStyle/>
        <a:p>
          <a:endParaRPr lang="en-US"/>
        </a:p>
      </dgm:t>
    </dgm:pt>
    <dgm:pt modelId="{6CE43D44-B752-47A8-B405-85910038B575}">
      <dgm:prSet phldrT="[Text]" custT="1"/>
      <dgm:spPr/>
      <dgm:t>
        <a:bodyPr/>
        <a:lstStyle/>
        <a:p>
          <a:r>
            <a:rPr lang="en-US" sz="2400" b="1" dirty="0" smtClean="0"/>
            <a:t>Listen</a:t>
          </a:r>
          <a:endParaRPr lang="en-US" sz="2400" b="1" dirty="0"/>
        </a:p>
      </dgm:t>
    </dgm:pt>
    <dgm:pt modelId="{343B6033-FBAC-4422-BE31-CCACEEC2331E}" type="parTrans" cxnId="{AB82C273-DB03-439C-B333-2742219C9233}">
      <dgm:prSet/>
      <dgm:spPr/>
      <dgm:t>
        <a:bodyPr/>
        <a:lstStyle/>
        <a:p>
          <a:endParaRPr lang="en-US"/>
        </a:p>
      </dgm:t>
    </dgm:pt>
    <dgm:pt modelId="{DCE64BD2-1654-4D02-B74B-25D3600BA629}" type="sibTrans" cxnId="{AB82C273-DB03-439C-B333-2742219C9233}">
      <dgm:prSet/>
      <dgm:spPr/>
      <dgm:t>
        <a:bodyPr/>
        <a:lstStyle/>
        <a:p>
          <a:endParaRPr lang="en-US"/>
        </a:p>
      </dgm:t>
    </dgm:pt>
    <dgm:pt modelId="{80933FB4-61DB-48CF-92D5-A9988DF39128}">
      <dgm:prSet phldrT="[Text]" custT="1"/>
      <dgm:spPr/>
      <dgm:t>
        <a:bodyPr/>
        <a:lstStyle/>
        <a:p>
          <a:r>
            <a:rPr lang="en-US" sz="2400" b="1" dirty="0" smtClean="0"/>
            <a:t>Respect</a:t>
          </a:r>
          <a:endParaRPr lang="en-US" sz="2400" b="1" dirty="0"/>
        </a:p>
      </dgm:t>
    </dgm:pt>
    <dgm:pt modelId="{48678195-8290-4A4E-B738-004A5F7F9E69}" type="parTrans" cxnId="{8438ACBD-A57C-4788-A4CD-09F0E25BA8E3}">
      <dgm:prSet/>
      <dgm:spPr/>
      <dgm:t>
        <a:bodyPr/>
        <a:lstStyle/>
        <a:p>
          <a:endParaRPr lang="en-US"/>
        </a:p>
      </dgm:t>
    </dgm:pt>
    <dgm:pt modelId="{E5E6155B-60C7-4FAC-B61D-D1B768E66C13}" type="sibTrans" cxnId="{8438ACBD-A57C-4788-A4CD-09F0E25BA8E3}">
      <dgm:prSet/>
      <dgm:spPr/>
      <dgm:t>
        <a:bodyPr/>
        <a:lstStyle/>
        <a:p>
          <a:endParaRPr lang="en-US"/>
        </a:p>
      </dgm:t>
    </dgm:pt>
    <dgm:pt modelId="{C21524E4-E5F1-4DA7-90A9-AB74ABBDECC6}">
      <dgm:prSet phldrT="[Text]" custT="1"/>
      <dgm:spPr/>
      <dgm:t>
        <a:bodyPr/>
        <a:lstStyle/>
        <a:p>
          <a:r>
            <a:rPr lang="en-US" sz="1800" b="1" dirty="0" smtClean="0"/>
            <a:t>Environment</a:t>
          </a:r>
          <a:endParaRPr lang="en-US" sz="1800" b="1" dirty="0"/>
        </a:p>
      </dgm:t>
    </dgm:pt>
    <dgm:pt modelId="{CF56D72D-91B7-41CC-BCE2-805A42F2A982}" type="parTrans" cxnId="{6C80B53C-0193-42F9-9F8E-60720271990C}">
      <dgm:prSet/>
      <dgm:spPr/>
      <dgm:t>
        <a:bodyPr/>
        <a:lstStyle/>
        <a:p>
          <a:endParaRPr lang="en-US"/>
        </a:p>
      </dgm:t>
    </dgm:pt>
    <dgm:pt modelId="{A3C10F9F-9804-4830-855F-A281039FE32C}" type="sibTrans" cxnId="{6C80B53C-0193-42F9-9F8E-60720271990C}">
      <dgm:prSet/>
      <dgm:spPr/>
      <dgm:t>
        <a:bodyPr/>
        <a:lstStyle/>
        <a:p>
          <a:endParaRPr lang="en-US"/>
        </a:p>
      </dgm:t>
    </dgm:pt>
    <dgm:pt modelId="{DDFFDE74-0E9E-4C63-84FE-31CD0919A98E}">
      <dgm:prSet phldrT="[Text]"/>
      <dgm:spPr/>
      <dgm:t>
        <a:bodyPr/>
        <a:lstStyle/>
        <a:p>
          <a:r>
            <a:rPr lang="en-US" dirty="0" smtClean="0"/>
            <a:t>Strategies</a:t>
          </a:r>
          <a:endParaRPr lang="en-US" dirty="0"/>
        </a:p>
      </dgm:t>
    </dgm:pt>
    <dgm:pt modelId="{9F8EAEDE-DBC6-4352-A6D8-F0726CB91986}" type="sibTrans" cxnId="{AA778E38-95A1-4223-8A7C-9B54D94971DD}">
      <dgm:prSet/>
      <dgm:spPr/>
      <dgm:t>
        <a:bodyPr/>
        <a:lstStyle/>
        <a:p>
          <a:endParaRPr lang="en-US"/>
        </a:p>
      </dgm:t>
    </dgm:pt>
    <dgm:pt modelId="{49214BD0-9856-499D-95A2-C5046D3212B7}" type="parTrans" cxnId="{AA778E38-95A1-4223-8A7C-9B54D94971DD}">
      <dgm:prSet/>
      <dgm:spPr/>
      <dgm:t>
        <a:bodyPr/>
        <a:lstStyle/>
        <a:p>
          <a:endParaRPr lang="en-US"/>
        </a:p>
      </dgm:t>
    </dgm:pt>
    <dgm:pt modelId="{1152B79E-390F-4430-8C5F-5E96AD8F4BBD}" type="pres">
      <dgm:prSet presAssocID="{2A9DE187-1653-4DB7-BDC9-C65B90989977}" presName="composite" presStyleCnt="0">
        <dgm:presLayoutVars>
          <dgm:chMax val="1"/>
          <dgm:dir/>
          <dgm:resizeHandles val="exact"/>
        </dgm:presLayoutVars>
      </dgm:prSet>
      <dgm:spPr/>
      <dgm:t>
        <a:bodyPr/>
        <a:lstStyle/>
        <a:p>
          <a:endParaRPr lang="en-US"/>
        </a:p>
      </dgm:t>
    </dgm:pt>
    <dgm:pt modelId="{3D25B93D-0400-4B88-ADBC-95483A648D7C}" type="pres">
      <dgm:prSet presAssocID="{2A9DE187-1653-4DB7-BDC9-C65B90989977}" presName="radial" presStyleCnt="0">
        <dgm:presLayoutVars>
          <dgm:animLvl val="ctr"/>
        </dgm:presLayoutVars>
      </dgm:prSet>
      <dgm:spPr/>
    </dgm:pt>
    <dgm:pt modelId="{BD61E93B-B0A2-40A3-B31B-FA755908D5B1}" type="pres">
      <dgm:prSet presAssocID="{DDFFDE74-0E9E-4C63-84FE-31CD0919A98E}" presName="centerShape" presStyleLbl="vennNode1" presStyleIdx="0" presStyleCnt="8"/>
      <dgm:spPr/>
      <dgm:t>
        <a:bodyPr/>
        <a:lstStyle/>
        <a:p>
          <a:endParaRPr lang="en-US"/>
        </a:p>
      </dgm:t>
    </dgm:pt>
    <dgm:pt modelId="{71BA9A85-2CBD-4BBD-94F1-0152FE227C6A}" type="pres">
      <dgm:prSet presAssocID="{019CFF43-11ED-4862-A20B-40D0724D680A}" presName="node" presStyleLbl="vennNode1" presStyleIdx="1" presStyleCnt="8">
        <dgm:presLayoutVars>
          <dgm:bulletEnabled val="1"/>
        </dgm:presLayoutVars>
      </dgm:prSet>
      <dgm:spPr/>
      <dgm:t>
        <a:bodyPr/>
        <a:lstStyle/>
        <a:p>
          <a:endParaRPr lang="en-US"/>
        </a:p>
      </dgm:t>
    </dgm:pt>
    <dgm:pt modelId="{6C20A1F0-7D5F-4058-A623-9C08484ECBF2}" type="pres">
      <dgm:prSet presAssocID="{91E4EEDE-C90C-46DC-A057-9EF7B75D5B03}" presName="node" presStyleLbl="vennNode1" presStyleIdx="2" presStyleCnt="8">
        <dgm:presLayoutVars>
          <dgm:bulletEnabled val="1"/>
        </dgm:presLayoutVars>
      </dgm:prSet>
      <dgm:spPr/>
      <dgm:t>
        <a:bodyPr/>
        <a:lstStyle/>
        <a:p>
          <a:endParaRPr lang="en-US"/>
        </a:p>
      </dgm:t>
    </dgm:pt>
    <dgm:pt modelId="{7D972F4B-DD4C-4A95-98B1-D50FE95EF8B4}" type="pres">
      <dgm:prSet presAssocID="{DCDF5D1B-A12F-4190-A8B2-9F52422C765F}" presName="node" presStyleLbl="vennNode1" presStyleIdx="3" presStyleCnt="8">
        <dgm:presLayoutVars>
          <dgm:bulletEnabled val="1"/>
        </dgm:presLayoutVars>
      </dgm:prSet>
      <dgm:spPr/>
      <dgm:t>
        <a:bodyPr/>
        <a:lstStyle/>
        <a:p>
          <a:endParaRPr lang="en-US"/>
        </a:p>
      </dgm:t>
    </dgm:pt>
    <dgm:pt modelId="{83BFAEE3-EF53-467D-93E4-20FEB28DB27D}" type="pres">
      <dgm:prSet presAssocID="{8212DBEF-F8F2-4789-9B06-257A587ADCDC}" presName="node" presStyleLbl="vennNode1" presStyleIdx="4" presStyleCnt="8">
        <dgm:presLayoutVars>
          <dgm:bulletEnabled val="1"/>
        </dgm:presLayoutVars>
      </dgm:prSet>
      <dgm:spPr/>
      <dgm:t>
        <a:bodyPr/>
        <a:lstStyle/>
        <a:p>
          <a:endParaRPr lang="en-US"/>
        </a:p>
      </dgm:t>
    </dgm:pt>
    <dgm:pt modelId="{38C61F47-A090-4ACF-A5F9-E091C558DC76}" type="pres">
      <dgm:prSet presAssocID="{6CE43D44-B752-47A8-B405-85910038B575}" presName="node" presStyleLbl="vennNode1" presStyleIdx="5" presStyleCnt="8">
        <dgm:presLayoutVars>
          <dgm:bulletEnabled val="1"/>
        </dgm:presLayoutVars>
      </dgm:prSet>
      <dgm:spPr/>
      <dgm:t>
        <a:bodyPr/>
        <a:lstStyle/>
        <a:p>
          <a:endParaRPr lang="en-US"/>
        </a:p>
      </dgm:t>
    </dgm:pt>
    <dgm:pt modelId="{ADEC4AE1-E2CF-4CBD-AED5-DAF1C118D1E4}" type="pres">
      <dgm:prSet presAssocID="{80933FB4-61DB-48CF-92D5-A9988DF39128}" presName="node" presStyleLbl="vennNode1" presStyleIdx="6" presStyleCnt="8">
        <dgm:presLayoutVars>
          <dgm:bulletEnabled val="1"/>
        </dgm:presLayoutVars>
      </dgm:prSet>
      <dgm:spPr/>
      <dgm:t>
        <a:bodyPr/>
        <a:lstStyle/>
        <a:p>
          <a:endParaRPr lang="en-US"/>
        </a:p>
      </dgm:t>
    </dgm:pt>
    <dgm:pt modelId="{CA14A585-EDA7-4128-8D4B-568DE8BF9A34}" type="pres">
      <dgm:prSet presAssocID="{C21524E4-E5F1-4DA7-90A9-AB74ABBDECC6}" presName="node" presStyleLbl="vennNode1" presStyleIdx="7" presStyleCnt="8">
        <dgm:presLayoutVars>
          <dgm:bulletEnabled val="1"/>
        </dgm:presLayoutVars>
      </dgm:prSet>
      <dgm:spPr/>
      <dgm:t>
        <a:bodyPr/>
        <a:lstStyle/>
        <a:p>
          <a:endParaRPr lang="en-US"/>
        </a:p>
      </dgm:t>
    </dgm:pt>
  </dgm:ptLst>
  <dgm:cxnLst>
    <dgm:cxn modelId="{8438ACBD-A57C-4788-A4CD-09F0E25BA8E3}" srcId="{DDFFDE74-0E9E-4C63-84FE-31CD0919A98E}" destId="{80933FB4-61DB-48CF-92D5-A9988DF39128}" srcOrd="5" destOrd="0" parTransId="{48678195-8290-4A4E-B738-004A5F7F9E69}" sibTransId="{E5E6155B-60C7-4FAC-B61D-D1B768E66C13}"/>
    <dgm:cxn modelId="{E3817F8A-E035-423C-AC11-2C8C1889EA46}" srcId="{DDFFDE74-0E9E-4C63-84FE-31CD0919A98E}" destId="{91E4EEDE-C90C-46DC-A057-9EF7B75D5B03}" srcOrd="1" destOrd="0" parTransId="{76A2481A-67FC-4590-8024-A1585B7D80FD}" sibTransId="{218CA490-984C-4BD6-979C-2671FDB5288E}"/>
    <dgm:cxn modelId="{9170D4C1-BC43-446B-9042-062DA1AF0CA4}" type="presOf" srcId="{C21524E4-E5F1-4DA7-90A9-AB74ABBDECC6}" destId="{CA14A585-EDA7-4128-8D4B-568DE8BF9A34}" srcOrd="0" destOrd="0" presId="urn:microsoft.com/office/officeart/2005/8/layout/radial3"/>
    <dgm:cxn modelId="{303D1997-E4AB-4085-88EE-2B5B13CF5873}" type="presOf" srcId="{8212DBEF-F8F2-4789-9B06-257A587ADCDC}" destId="{83BFAEE3-EF53-467D-93E4-20FEB28DB27D}" srcOrd="0" destOrd="0" presId="urn:microsoft.com/office/officeart/2005/8/layout/radial3"/>
    <dgm:cxn modelId="{AA778E38-95A1-4223-8A7C-9B54D94971DD}" srcId="{2A9DE187-1653-4DB7-BDC9-C65B90989977}" destId="{DDFFDE74-0E9E-4C63-84FE-31CD0919A98E}" srcOrd="0" destOrd="0" parTransId="{49214BD0-9856-499D-95A2-C5046D3212B7}" sibTransId="{9F8EAEDE-DBC6-4352-A6D8-F0726CB91986}"/>
    <dgm:cxn modelId="{CE236ADE-20B7-43BC-834F-EE225B4626A9}" type="presOf" srcId="{DCDF5D1B-A12F-4190-A8B2-9F52422C765F}" destId="{7D972F4B-DD4C-4A95-98B1-D50FE95EF8B4}" srcOrd="0" destOrd="0" presId="urn:microsoft.com/office/officeart/2005/8/layout/radial3"/>
    <dgm:cxn modelId="{85DC0C2D-F77B-40EC-A15E-FF891949BB1E}" srcId="{DDFFDE74-0E9E-4C63-84FE-31CD0919A98E}" destId="{DCDF5D1B-A12F-4190-A8B2-9F52422C765F}" srcOrd="2" destOrd="0" parTransId="{1DDF59D4-4375-4494-B7AD-89EB170F71BB}" sibTransId="{84E8254B-1648-4B04-80B7-59ADD65BB558}"/>
    <dgm:cxn modelId="{90BA10EB-53AD-472B-8C01-FB2EF061713B}" type="presOf" srcId="{91E4EEDE-C90C-46DC-A057-9EF7B75D5B03}" destId="{6C20A1F0-7D5F-4058-A623-9C08484ECBF2}" srcOrd="0" destOrd="0" presId="urn:microsoft.com/office/officeart/2005/8/layout/radial3"/>
    <dgm:cxn modelId="{57F770CB-09F6-4141-8D2C-6F88E5E8498E}" type="presOf" srcId="{2A9DE187-1653-4DB7-BDC9-C65B90989977}" destId="{1152B79E-390F-4430-8C5F-5E96AD8F4BBD}" srcOrd="0" destOrd="0" presId="urn:microsoft.com/office/officeart/2005/8/layout/radial3"/>
    <dgm:cxn modelId="{4AAFDD07-D49A-405B-9D73-16E789606653}" type="presOf" srcId="{DDFFDE74-0E9E-4C63-84FE-31CD0919A98E}" destId="{BD61E93B-B0A2-40A3-B31B-FA755908D5B1}" srcOrd="0" destOrd="0" presId="urn:microsoft.com/office/officeart/2005/8/layout/radial3"/>
    <dgm:cxn modelId="{C6C820DF-3CFC-486B-86AB-BB4E6B1E26E5}" srcId="{DDFFDE74-0E9E-4C63-84FE-31CD0919A98E}" destId="{019CFF43-11ED-4862-A20B-40D0724D680A}" srcOrd="0" destOrd="0" parTransId="{7A5317E7-A530-41EA-ADB6-5007DBA1352B}" sibTransId="{E5478396-24DE-479B-BD34-433B3607758A}"/>
    <dgm:cxn modelId="{3BB2DD0A-DD4C-4F40-A4AC-3DB19031954B}" type="presOf" srcId="{80933FB4-61DB-48CF-92D5-A9988DF39128}" destId="{ADEC4AE1-E2CF-4CBD-AED5-DAF1C118D1E4}" srcOrd="0" destOrd="0" presId="urn:microsoft.com/office/officeart/2005/8/layout/radial3"/>
    <dgm:cxn modelId="{7C4BD71C-83D7-402C-85BC-181790C96CFA}" type="presOf" srcId="{019CFF43-11ED-4862-A20B-40D0724D680A}" destId="{71BA9A85-2CBD-4BBD-94F1-0152FE227C6A}" srcOrd="0" destOrd="0" presId="urn:microsoft.com/office/officeart/2005/8/layout/radial3"/>
    <dgm:cxn modelId="{0403450F-D000-4209-A3AE-2FAAFC9E480F}" srcId="{DDFFDE74-0E9E-4C63-84FE-31CD0919A98E}" destId="{8212DBEF-F8F2-4789-9B06-257A587ADCDC}" srcOrd="3" destOrd="0" parTransId="{71D0D7A3-4AC6-4F66-ACFF-F990D00696F5}" sibTransId="{8E43F10D-294C-4474-9668-E5E81CC9127A}"/>
    <dgm:cxn modelId="{D7CE9A22-B16B-414B-9CFF-6D9C059C59A7}" type="presOf" srcId="{6CE43D44-B752-47A8-B405-85910038B575}" destId="{38C61F47-A090-4ACF-A5F9-E091C558DC76}" srcOrd="0" destOrd="0" presId="urn:microsoft.com/office/officeart/2005/8/layout/radial3"/>
    <dgm:cxn modelId="{6C80B53C-0193-42F9-9F8E-60720271990C}" srcId="{DDFFDE74-0E9E-4C63-84FE-31CD0919A98E}" destId="{C21524E4-E5F1-4DA7-90A9-AB74ABBDECC6}" srcOrd="6" destOrd="0" parTransId="{CF56D72D-91B7-41CC-BCE2-805A42F2A982}" sibTransId="{A3C10F9F-9804-4830-855F-A281039FE32C}"/>
    <dgm:cxn modelId="{AB82C273-DB03-439C-B333-2742219C9233}" srcId="{DDFFDE74-0E9E-4C63-84FE-31CD0919A98E}" destId="{6CE43D44-B752-47A8-B405-85910038B575}" srcOrd="4" destOrd="0" parTransId="{343B6033-FBAC-4422-BE31-CCACEEC2331E}" sibTransId="{DCE64BD2-1654-4D02-B74B-25D3600BA629}"/>
    <dgm:cxn modelId="{05D081DA-84DE-4A61-B680-BE02F53E47DE}" type="presParOf" srcId="{1152B79E-390F-4430-8C5F-5E96AD8F4BBD}" destId="{3D25B93D-0400-4B88-ADBC-95483A648D7C}" srcOrd="0" destOrd="0" presId="urn:microsoft.com/office/officeart/2005/8/layout/radial3"/>
    <dgm:cxn modelId="{6E530E63-FE76-4BFC-AB34-47EB66C9E3AA}" type="presParOf" srcId="{3D25B93D-0400-4B88-ADBC-95483A648D7C}" destId="{BD61E93B-B0A2-40A3-B31B-FA755908D5B1}" srcOrd="0" destOrd="0" presId="urn:microsoft.com/office/officeart/2005/8/layout/radial3"/>
    <dgm:cxn modelId="{3CA0ED7A-4BCB-41D4-A918-D5495BF0C1B7}" type="presParOf" srcId="{3D25B93D-0400-4B88-ADBC-95483A648D7C}" destId="{71BA9A85-2CBD-4BBD-94F1-0152FE227C6A}" srcOrd="1" destOrd="0" presId="urn:microsoft.com/office/officeart/2005/8/layout/radial3"/>
    <dgm:cxn modelId="{3F08791F-BFC1-45FF-AE7E-954F6142DFAB}" type="presParOf" srcId="{3D25B93D-0400-4B88-ADBC-95483A648D7C}" destId="{6C20A1F0-7D5F-4058-A623-9C08484ECBF2}" srcOrd="2" destOrd="0" presId="urn:microsoft.com/office/officeart/2005/8/layout/radial3"/>
    <dgm:cxn modelId="{6D73BCCB-8220-4681-BB58-48564433C5E0}" type="presParOf" srcId="{3D25B93D-0400-4B88-ADBC-95483A648D7C}" destId="{7D972F4B-DD4C-4A95-98B1-D50FE95EF8B4}" srcOrd="3" destOrd="0" presId="urn:microsoft.com/office/officeart/2005/8/layout/radial3"/>
    <dgm:cxn modelId="{CF29FBC5-3907-4DBB-A5F1-93140A4A994E}" type="presParOf" srcId="{3D25B93D-0400-4B88-ADBC-95483A648D7C}" destId="{83BFAEE3-EF53-467D-93E4-20FEB28DB27D}" srcOrd="4" destOrd="0" presId="urn:microsoft.com/office/officeart/2005/8/layout/radial3"/>
    <dgm:cxn modelId="{9EA3322B-2476-4197-B5B5-190AAD67B867}" type="presParOf" srcId="{3D25B93D-0400-4B88-ADBC-95483A648D7C}" destId="{38C61F47-A090-4ACF-A5F9-E091C558DC76}" srcOrd="5" destOrd="0" presId="urn:microsoft.com/office/officeart/2005/8/layout/radial3"/>
    <dgm:cxn modelId="{52E75FE7-CA4B-4ABC-A7F5-0D052DAE17DE}" type="presParOf" srcId="{3D25B93D-0400-4B88-ADBC-95483A648D7C}" destId="{ADEC4AE1-E2CF-4CBD-AED5-DAF1C118D1E4}" srcOrd="6" destOrd="0" presId="urn:microsoft.com/office/officeart/2005/8/layout/radial3"/>
    <dgm:cxn modelId="{841CA0C4-E6E9-4B60-B5B9-A93B326553AF}" type="presParOf" srcId="{3D25B93D-0400-4B88-ADBC-95483A648D7C}" destId="{CA14A585-EDA7-4128-8D4B-568DE8BF9A34}"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B4899-23C7-467E-8836-1F952FB9A682}">
      <dsp:nvSpPr>
        <dsp:cNvPr id="0" name=""/>
        <dsp:cNvSpPr/>
      </dsp:nvSpPr>
      <dsp:spPr>
        <a:xfrm>
          <a:off x="0" y="298477"/>
          <a:ext cx="7467600"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7E3B45-EB8D-4B58-8AC0-62648041C0D3}">
      <dsp:nvSpPr>
        <dsp:cNvPr id="0" name=""/>
        <dsp:cNvSpPr/>
      </dsp:nvSpPr>
      <dsp:spPr>
        <a:xfrm>
          <a:off x="373380" y="32797"/>
          <a:ext cx="5227320"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600200">
            <a:lnSpc>
              <a:spcPct val="90000"/>
            </a:lnSpc>
            <a:spcBef>
              <a:spcPct val="0"/>
            </a:spcBef>
            <a:spcAft>
              <a:spcPct val="35000"/>
            </a:spcAft>
          </a:pPr>
          <a:r>
            <a:rPr lang="en-US" sz="3600" b="1" kern="1200" dirty="0" smtClean="0"/>
            <a:t>Empathy</a:t>
          </a:r>
          <a:endParaRPr lang="en-US" sz="4800" b="1" kern="1200" dirty="0"/>
        </a:p>
      </dsp:txBody>
      <dsp:txXfrm>
        <a:off x="399319" y="58736"/>
        <a:ext cx="5175442" cy="479482"/>
      </dsp:txXfrm>
    </dsp:sp>
    <dsp:sp modelId="{E56FE2AD-2535-4DED-8D21-8CA0F7451BC3}">
      <dsp:nvSpPr>
        <dsp:cNvPr id="0" name=""/>
        <dsp:cNvSpPr/>
      </dsp:nvSpPr>
      <dsp:spPr>
        <a:xfrm>
          <a:off x="0" y="1114957"/>
          <a:ext cx="7467600" cy="453600"/>
        </a:xfrm>
        <a:prstGeom prst="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sp>
    <dsp:sp modelId="{304E91B8-D216-4B40-84DD-56F374577832}">
      <dsp:nvSpPr>
        <dsp:cNvPr id="0" name=""/>
        <dsp:cNvSpPr/>
      </dsp:nvSpPr>
      <dsp:spPr>
        <a:xfrm>
          <a:off x="373380" y="849277"/>
          <a:ext cx="5227320" cy="53136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600200">
            <a:lnSpc>
              <a:spcPct val="90000"/>
            </a:lnSpc>
            <a:spcBef>
              <a:spcPct val="0"/>
            </a:spcBef>
            <a:spcAft>
              <a:spcPct val="35000"/>
            </a:spcAft>
          </a:pPr>
          <a:r>
            <a:rPr lang="en-US" sz="3600" b="1" kern="1200" dirty="0" smtClean="0"/>
            <a:t>Dependability</a:t>
          </a:r>
          <a:endParaRPr lang="en-US" sz="3600" b="1" kern="1200" dirty="0"/>
        </a:p>
      </dsp:txBody>
      <dsp:txXfrm>
        <a:off x="399319" y="875216"/>
        <a:ext cx="5175442" cy="479482"/>
      </dsp:txXfrm>
    </dsp:sp>
    <dsp:sp modelId="{2C1399AC-F843-4C2E-96F5-5FC3044EFDEF}">
      <dsp:nvSpPr>
        <dsp:cNvPr id="0" name=""/>
        <dsp:cNvSpPr/>
      </dsp:nvSpPr>
      <dsp:spPr>
        <a:xfrm>
          <a:off x="0" y="1931437"/>
          <a:ext cx="7467600" cy="453600"/>
        </a:xfrm>
        <a:prstGeom prst="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sp>
    <dsp:sp modelId="{E987C946-508A-4A99-9B7E-9F8BD8898BB7}">
      <dsp:nvSpPr>
        <dsp:cNvPr id="0" name=""/>
        <dsp:cNvSpPr/>
      </dsp:nvSpPr>
      <dsp:spPr>
        <a:xfrm>
          <a:off x="373380" y="1665757"/>
          <a:ext cx="5227320" cy="53136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600200">
            <a:lnSpc>
              <a:spcPct val="90000"/>
            </a:lnSpc>
            <a:spcBef>
              <a:spcPct val="0"/>
            </a:spcBef>
            <a:spcAft>
              <a:spcPct val="35000"/>
            </a:spcAft>
          </a:pPr>
          <a:r>
            <a:rPr lang="en-US" sz="3600" b="1" kern="1200" dirty="0" smtClean="0"/>
            <a:t>Patience</a:t>
          </a:r>
          <a:endParaRPr lang="en-US" sz="3600" b="1" kern="1200" dirty="0"/>
        </a:p>
      </dsp:txBody>
      <dsp:txXfrm>
        <a:off x="399319" y="1691696"/>
        <a:ext cx="5175442" cy="479482"/>
      </dsp:txXfrm>
    </dsp:sp>
    <dsp:sp modelId="{FCA9D1B9-F1EB-4A77-B90B-66E8E0CA2262}">
      <dsp:nvSpPr>
        <dsp:cNvPr id="0" name=""/>
        <dsp:cNvSpPr/>
      </dsp:nvSpPr>
      <dsp:spPr>
        <a:xfrm>
          <a:off x="0" y="2747917"/>
          <a:ext cx="7467600" cy="453600"/>
        </a:xfrm>
        <a:prstGeom prst="rect">
          <a:avLst/>
        </a:prstGeom>
        <a:solidFill>
          <a:schemeClr val="lt1">
            <a:alpha val="90000"/>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sp>
    <dsp:sp modelId="{E715064E-4BC8-4699-96D0-1B82832842DA}">
      <dsp:nvSpPr>
        <dsp:cNvPr id="0" name=""/>
        <dsp:cNvSpPr/>
      </dsp:nvSpPr>
      <dsp:spPr>
        <a:xfrm>
          <a:off x="373380" y="2482237"/>
          <a:ext cx="5227320" cy="531360"/>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600200">
            <a:lnSpc>
              <a:spcPct val="90000"/>
            </a:lnSpc>
            <a:spcBef>
              <a:spcPct val="0"/>
            </a:spcBef>
            <a:spcAft>
              <a:spcPct val="35000"/>
            </a:spcAft>
          </a:pPr>
          <a:r>
            <a:rPr lang="en-US" sz="3600" b="1" kern="1200" dirty="0" smtClean="0"/>
            <a:t>Strength</a:t>
          </a:r>
          <a:endParaRPr lang="en-US" sz="3600" b="1" kern="1200" dirty="0"/>
        </a:p>
      </dsp:txBody>
      <dsp:txXfrm>
        <a:off x="399319" y="2508176"/>
        <a:ext cx="5175442" cy="479482"/>
      </dsp:txXfrm>
    </dsp:sp>
    <dsp:sp modelId="{64D566E0-89A3-404E-AE50-B2EB9899FFDC}">
      <dsp:nvSpPr>
        <dsp:cNvPr id="0" name=""/>
        <dsp:cNvSpPr/>
      </dsp:nvSpPr>
      <dsp:spPr>
        <a:xfrm>
          <a:off x="0" y="3564397"/>
          <a:ext cx="7467600" cy="453600"/>
        </a:xfrm>
        <a:prstGeom prst="rect">
          <a:avLst/>
        </a:prstGeom>
        <a:solidFill>
          <a:schemeClr val="lt1">
            <a:alpha val="90000"/>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sp>
    <dsp:sp modelId="{0CB06F60-FC61-4B40-8A1A-1DA525520D37}">
      <dsp:nvSpPr>
        <dsp:cNvPr id="0" name=""/>
        <dsp:cNvSpPr/>
      </dsp:nvSpPr>
      <dsp:spPr>
        <a:xfrm>
          <a:off x="373380" y="3298717"/>
          <a:ext cx="5227320" cy="531360"/>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600200">
            <a:lnSpc>
              <a:spcPct val="90000"/>
            </a:lnSpc>
            <a:spcBef>
              <a:spcPct val="0"/>
            </a:spcBef>
            <a:spcAft>
              <a:spcPct val="35000"/>
            </a:spcAft>
          </a:pPr>
          <a:r>
            <a:rPr lang="en-US" sz="3600" b="1" kern="1200" dirty="0" smtClean="0"/>
            <a:t>Flexibility</a:t>
          </a:r>
          <a:endParaRPr lang="en-US" sz="3600" b="1" kern="1200" dirty="0"/>
        </a:p>
      </dsp:txBody>
      <dsp:txXfrm>
        <a:off x="399319" y="3324656"/>
        <a:ext cx="5175442" cy="479482"/>
      </dsp:txXfrm>
    </dsp:sp>
    <dsp:sp modelId="{0D027719-7EA2-4DC6-8A49-0924EC7AE648}">
      <dsp:nvSpPr>
        <dsp:cNvPr id="0" name=""/>
        <dsp:cNvSpPr/>
      </dsp:nvSpPr>
      <dsp:spPr>
        <a:xfrm>
          <a:off x="0" y="4380877"/>
          <a:ext cx="7467600" cy="4536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B31A6B79-AEC8-4B82-8E08-F1D269446CC5}">
      <dsp:nvSpPr>
        <dsp:cNvPr id="0" name=""/>
        <dsp:cNvSpPr/>
      </dsp:nvSpPr>
      <dsp:spPr>
        <a:xfrm>
          <a:off x="373380" y="4115197"/>
          <a:ext cx="5227320" cy="5313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600200">
            <a:lnSpc>
              <a:spcPct val="90000"/>
            </a:lnSpc>
            <a:spcBef>
              <a:spcPct val="0"/>
            </a:spcBef>
            <a:spcAft>
              <a:spcPct val="35000"/>
            </a:spcAft>
          </a:pPr>
          <a:r>
            <a:rPr lang="en-US" sz="3600" b="1" kern="1200" dirty="0" smtClean="0"/>
            <a:t>Creativity</a:t>
          </a:r>
          <a:endParaRPr lang="en-US" sz="3600" b="1" kern="1200" dirty="0"/>
        </a:p>
      </dsp:txBody>
      <dsp:txXfrm>
        <a:off x="399319" y="4141136"/>
        <a:ext cx="5175442"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521C9-8766-46DE-BEC6-212B1A2B8DC8}">
      <dsp:nvSpPr>
        <dsp:cNvPr id="0" name=""/>
        <dsp:cNvSpPr/>
      </dsp:nvSpPr>
      <dsp:spPr>
        <a:xfrm>
          <a:off x="0" y="69638"/>
          <a:ext cx="6477000" cy="4557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0" kern="1200" dirty="0" smtClean="0"/>
            <a:t>Loss of a child or spouse</a:t>
          </a:r>
          <a:endParaRPr lang="en-US" sz="1900" b="1" i="0" kern="1200" dirty="0"/>
        </a:p>
      </dsp:txBody>
      <dsp:txXfrm>
        <a:off x="22246" y="91884"/>
        <a:ext cx="6432508" cy="411223"/>
      </dsp:txXfrm>
    </dsp:sp>
    <dsp:sp modelId="{3F72645D-2B8E-47D9-9C1D-D3304BCF61D3}">
      <dsp:nvSpPr>
        <dsp:cNvPr id="0" name=""/>
        <dsp:cNvSpPr/>
      </dsp:nvSpPr>
      <dsp:spPr>
        <a:xfrm>
          <a:off x="0" y="580073"/>
          <a:ext cx="6477000" cy="4557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0" kern="1200" dirty="0" smtClean="0"/>
            <a:t>Holocaust</a:t>
          </a:r>
          <a:endParaRPr lang="en-US" sz="1900" b="1" i="0" kern="1200" dirty="0"/>
        </a:p>
      </dsp:txBody>
      <dsp:txXfrm>
        <a:off x="22246" y="602319"/>
        <a:ext cx="6432508" cy="411223"/>
      </dsp:txXfrm>
    </dsp:sp>
    <dsp:sp modelId="{A5F46407-A330-4136-93D0-4E7417232AE6}">
      <dsp:nvSpPr>
        <dsp:cNvPr id="0" name=""/>
        <dsp:cNvSpPr/>
      </dsp:nvSpPr>
      <dsp:spPr>
        <a:xfrm>
          <a:off x="0" y="1090508"/>
          <a:ext cx="6477000" cy="4557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0" kern="1200" dirty="0" smtClean="0"/>
            <a:t>Victim of domestic violence</a:t>
          </a:r>
          <a:endParaRPr lang="en-US" sz="1900" b="1" i="0" kern="1200" dirty="0"/>
        </a:p>
      </dsp:txBody>
      <dsp:txXfrm>
        <a:off x="22246" y="1112754"/>
        <a:ext cx="6432508" cy="411223"/>
      </dsp:txXfrm>
    </dsp:sp>
    <dsp:sp modelId="{0D7D6C7A-C2C4-461A-A0A8-DECF6366F3F3}">
      <dsp:nvSpPr>
        <dsp:cNvPr id="0" name=""/>
        <dsp:cNvSpPr/>
      </dsp:nvSpPr>
      <dsp:spPr>
        <a:xfrm>
          <a:off x="0" y="1600943"/>
          <a:ext cx="6477000" cy="4557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0" kern="1200" dirty="0" smtClean="0"/>
            <a:t>Victim of sexual abuse</a:t>
          </a:r>
          <a:endParaRPr lang="en-US" sz="1900" b="1" i="0" kern="1200" dirty="0"/>
        </a:p>
      </dsp:txBody>
      <dsp:txXfrm>
        <a:off x="22246" y="1623189"/>
        <a:ext cx="6432508" cy="411223"/>
      </dsp:txXfrm>
    </dsp:sp>
    <dsp:sp modelId="{9EEB570A-53F1-4294-B6BF-96DC05C9722A}">
      <dsp:nvSpPr>
        <dsp:cNvPr id="0" name=""/>
        <dsp:cNvSpPr/>
      </dsp:nvSpPr>
      <dsp:spPr>
        <a:xfrm>
          <a:off x="0" y="2111378"/>
          <a:ext cx="6477000" cy="4557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0" kern="1200" dirty="0" smtClean="0"/>
            <a:t>Traumatic accidents such as train, plane crashes etc.</a:t>
          </a:r>
          <a:endParaRPr lang="en-US" sz="1900" b="1" i="0" kern="1200" dirty="0"/>
        </a:p>
      </dsp:txBody>
      <dsp:txXfrm>
        <a:off x="22246" y="2133624"/>
        <a:ext cx="6432508" cy="411223"/>
      </dsp:txXfrm>
    </dsp:sp>
    <dsp:sp modelId="{E28AFD91-FFAC-4F84-B580-1170EE5D0D20}">
      <dsp:nvSpPr>
        <dsp:cNvPr id="0" name=""/>
        <dsp:cNvSpPr/>
      </dsp:nvSpPr>
      <dsp:spPr>
        <a:xfrm>
          <a:off x="0" y="2621813"/>
          <a:ext cx="6477000" cy="4557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0" kern="1200" dirty="0" smtClean="0"/>
            <a:t>Military war experience</a:t>
          </a:r>
        </a:p>
      </dsp:txBody>
      <dsp:txXfrm>
        <a:off x="22246" y="2644059"/>
        <a:ext cx="6432508" cy="411223"/>
      </dsp:txXfrm>
    </dsp:sp>
    <dsp:sp modelId="{97DF12A3-9D61-4D90-92B6-F8F2D271C7EF}">
      <dsp:nvSpPr>
        <dsp:cNvPr id="0" name=""/>
        <dsp:cNvSpPr/>
      </dsp:nvSpPr>
      <dsp:spPr>
        <a:xfrm>
          <a:off x="0" y="3132247"/>
          <a:ext cx="6477000" cy="4557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0" kern="1200" dirty="0" smtClean="0"/>
            <a:t>Other</a:t>
          </a:r>
          <a:endParaRPr lang="en-US" sz="1900" b="1" i="0" kern="1200" dirty="0"/>
        </a:p>
      </dsp:txBody>
      <dsp:txXfrm>
        <a:off x="22246" y="3154493"/>
        <a:ext cx="6432508" cy="4112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31907-06ED-4F83-B06C-AAD009507EBD}">
      <dsp:nvSpPr>
        <dsp:cNvPr id="0" name=""/>
        <dsp:cNvSpPr/>
      </dsp:nvSpPr>
      <dsp:spPr>
        <a:xfrm>
          <a:off x="4062970" y="447140"/>
          <a:ext cx="4165263" cy="4165081"/>
        </a:xfrm>
        <a:prstGeom prst="donut">
          <a:avLst>
            <a:gd name="adj" fmla="val 110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162C3-48CF-402F-8F25-BBD4D1E548AA}">
      <dsp:nvSpPr>
        <dsp:cNvPr id="0" name=""/>
        <dsp:cNvSpPr/>
      </dsp:nvSpPr>
      <dsp:spPr>
        <a:xfrm>
          <a:off x="1365" y="592912"/>
          <a:ext cx="5122870" cy="387335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ABF44-E451-46F4-AF1F-61A507983E3D}">
      <dsp:nvSpPr>
        <dsp:cNvPr id="0" name=""/>
        <dsp:cNvSpPr/>
      </dsp:nvSpPr>
      <dsp:spPr>
        <a:xfrm>
          <a:off x="4521207" y="905279"/>
          <a:ext cx="3248790" cy="3248648"/>
        </a:xfrm>
        <a:prstGeom prst="ellipse">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l" defTabSz="1200150">
            <a:lnSpc>
              <a:spcPct val="90000"/>
            </a:lnSpc>
            <a:spcBef>
              <a:spcPct val="0"/>
            </a:spcBef>
            <a:spcAft>
              <a:spcPct val="35000"/>
            </a:spcAft>
          </a:pPr>
          <a:r>
            <a:rPr lang="en-US" sz="2700" kern="1200" dirty="0" smtClean="0"/>
            <a:t>Principles of TIC</a:t>
          </a:r>
          <a:endParaRPr lang="en-US" sz="2700" kern="1200" dirty="0"/>
        </a:p>
        <a:p>
          <a:pPr marL="228600" lvl="1" indent="-228600" algn="l" defTabSz="933450">
            <a:lnSpc>
              <a:spcPct val="90000"/>
            </a:lnSpc>
            <a:spcBef>
              <a:spcPct val="0"/>
            </a:spcBef>
            <a:spcAft>
              <a:spcPct val="15000"/>
            </a:spcAft>
            <a:buChar char="••"/>
          </a:pPr>
          <a:r>
            <a:rPr lang="en-US" sz="2100" kern="1200" dirty="0" smtClean="0"/>
            <a:t>Safety</a:t>
          </a:r>
          <a:endParaRPr lang="en-US" sz="2100" kern="1200" dirty="0"/>
        </a:p>
        <a:p>
          <a:pPr marL="228600" lvl="1" indent="-228600" algn="l" defTabSz="933450">
            <a:lnSpc>
              <a:spcPct val="90000"/>
            </a:lnSpc>
            <a:spcBef>
              <a:spcPct val="0"/>
            </a:spcBef>
            <a:spcAft>
              <a:spcPct val="15000"/>
            </a:spcAft>
            <a:buChar char="••"/>
          </a:pPr>
          <a:r>
            <a:rPr lang="en-US" sz="2100" kern="1200" dirty="0" smtClean="0"/>
            <a:t>Trustworthiness</a:t>
          </a:r>
          <a:endParaRPr lang="en-US" sz="2100" kern="1200" dirty="0"/>
        </a:p>
        <a:p>
          <a:pPr marL="228600" lvl="1" indent="-228600" algn="l" defTabSz="933450">
            <a:lnSpc>
              <a:spcPct val="90000"/>
            </a:lnSpc>
            <a:spcBef>
              <a:spcPct val="0"/>
            </a:spcBef>
            <a:spcAft>
              <a:spcPct val="15000"/>
            </a:spcAft>
            <a:buChar char="••"/>
          </a:pPr>
          <a:r>
            <a:rPr lang="en-US" sz="2100" kern="1200" dirty="0" smtClean="0"/>
            <a:t>Choice</a:t>
          </a:r>
          <a:endParaRPr lang="en-US" sz="2100" kern="1200" dirty="0"/>
        </a:p>
        <a:p>
          <a:pPr marL="228600" lvl="1" indent="-228600" algn="l" defTabSz="933450">
            <a:lnSpc>
              <a:spcPct val="90000"/>
            </a:lnSpc>
            <a:spcBef>
              <a:spcPct val="0"/>
            </a:spcBef>
            <a:spcAft>
              <a:spcPct val="15000"/>
            </a:spcAft>
            <a:buChar char="••"/>
          </a:pPr>
          <a:r>
            <a:rPr lang="en-US" sz="2100" kern="1200" dirty="0" smtClean="0"/>
            <a:t>Collaboration</a:t>
          </a:r>
          <a:endParaRPr lang="en-US" sz="2100" kern="1200" dirty="0"/>
        </a:p>
        <a:p>
          <a:pPr marL="228600" lvl="1" indent="-228600" algn="l" defTabSz="933450">
            <a:lnSpc>
              <a:spcPct val="90000"/>
            </a:lnSpc>
            <a:spcBef>
              <a:spcPct val="0"/>
            </a:spcBef>
            <a:spcAft>
              <a:spcPct val="15000"/>
            </a:spcAft>
            <a:buChar char="••"/>
          </a:pPr>
          <a:r>
            <a:rPr lang="en-US" sz="2100" kern="1200" dirty="0" smtClean="0"/>
            <a:t>Empowerment</a:t>
          </a:r>
          <a:endParaRPr lang="en-US" sz="2100" kern="1200" dirty="0"/>
        </a:p>
      </dsp:txBody>
      <dsp:txXfrm>
        <a:off x="4996981" y="1381032"/>
        <a:ext cx="2297242" cy="22971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5A0A7-C136-4629-9D39-72717668CA0C}">
      <dsp:nvSpPr>
        <dsp:cNvPr id="0" name=""/>
        <dsp:cNvSpPr/>
      </dsp:nvSpPr>
      <dsp:spPr>
        <a:xfrm>
          <a:off x="617219" y="0"/>
          <a:ext cx="6995160" cy="50593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5B3A3-9F97-4B9A-8557-577FF4B36E45}">
      <dsp:nvSpPr>
        <dsp:cNvPr id="0" name=""/>
        <dsp:cNvSpPr/>
      </dsp:nvSpPr>
      <dsp:spPr>
        <a:xfrm>
          <a:off x="62" y="1517808"/>
          <a:ext cx="2536614" cy="2023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Stop</a:t>
          </a:r>
          <a:endParaRPr lang="en-US" sz="4900" kern="1200" dirty="0"/>
        </a:p>
      </dsp:txBody>
      <dsp:txXfrm>
        <a:off x="98853" y="1616599"/>
        <a:ext cx="2339032" cy="1826163"/>
      </dsp:txXfrm>
    </dsp:sp>
    <dsp:sp modelId="{44A4BD8D-AB99-4C54-A537-D649ED04270F}">
      <dsp:nvSpPr>
        <dsp:cNvPr id="0" name=""/>
        <dsp:cNvSpPr/>
      </dsp:nvSpPr>
      <dsp:spPr>
        <a:xfrm>
          <a:off x="2846492" y="1517808"/>
          <a:ext cx="2536614" cy="202374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Identify</a:t>
          </a:r>
          <a:endParaRPr lang="en-US" sz="4900" kern="1200" dirty="0"/>
        </a:p>
      </dsp:txBody>
      <dsp:txXfrm>
        <a:off x="2945283" y="1616599"/>
        <a:ext cx="2339032" cy="1826163"/>
      </dsp:txXfrm>
    </dsp:sp>
    <dsp:sp modelId="{CFD7B10D-1AFF-4ED6-93DF-37767800E85E}">
      <dsp:nvSpPr>
        <dsp:cNvPr id="0" name=""/>
        <dsp:cNvSpPr/>
      </dsp:nvSpPr>
      <dsp:spPr>
        <a:xfrm>
          <a:off x="5692922" y="1517808"/>
          <a:ext cx="2536614" cy="202374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Action</a:t>
          </a:r>
          <a:endParaRPr lang="en-US" sz="4900" kern="1200" dirty="0"/>
        </a:p>
      </dsp:txBody>
      <dsp:txXfrm>
        <a:off x="5791713" y="1616599"/>
        <a:ext cx="2339032" cy="18261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C9DB-3812-44B8-8B59-5AD88A4A8DD8}">
      <dsp:nvSpPr>
        <dsp:cNvPr id="0" name=""/>
        <dsp:cNvSpPr/>
      </dsp:nvSpPr>
      <dsp:spPr>
        <a:xfrm>
          <a:off x="0" y="990608"/>
          <a:ext cx="8229600" cy="4114783"/>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b="1" kern="1200" dirty="0" smtClean="0">
              <a:solidFill>
                <a:schemeClr val="tx1"/>
              </a:solidFill>
            </a:rPr>
            <a:t>Stop</a:t>
          </a:r>
          <a:endParaRPr lang="en-US" sz="4000" b="1"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Stop or pause</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Calm yourself</a:t>
          </a:r>
          <a:endParaRPr lang="en-US" sz="2400" kern="1200" dirty="0">
            <a:solidFill>
              <a:schemeClr val="tx1"/>
            </a:solidFill>
          </a:endParaRPr>
        </a:p>
      </dsp:txBody>
      <dsp:txXfrm>
        <a:off x="120518" y="1111126"/>
        <a:ext cx="7988564" cy="38737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C9DB-3812-44B8-8B59-5AD88A4A8DD8}">
      <dsp:nvSpPr>
        <dsp:cNvPr id="0" name=""/>
        <dsp:cNvSpPr/>
      </dsp:nvSpPr>
      <dsp:spPr>
        <a:xfrm>
          <a:off x="0" y="990608"/>
          <a:ext cx="8229600" cy="4114783"/>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tx1"/>
              </a:solidFill>
            </a:rPr>
            <a:t>What are ways to calm yourself?</a:t>
          </a:r>
          <a:endParaRPr lang="en-US" sz="4000" b="1" kern="1200" dirty="0">
            <a:solidFill>
              <a:schemeClr val="tx1"/>
            </a:solidFill>
          </a:endParaRPr>
        </a:p>
      </dsp:txBody>
      <dsp:txXfrm>
        <a:off x="120518" y="1111126"/>
        <a:ext cx="7988564" cy="38737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A908B-005B-47CA-82F4-D5BDAD152224}">
      <dsp:nvSpPr>
        <dsp:cNvPr id="0" name=""/>
        <dsp:cNvSpPr/>
      </dsp:nvSpPr>
      <dsp:spPr>
        <a:xfrm>
          <a:off x="0" y="894167"/>
          <a:ext cx="8229600" cy="4307664"/>
        </a:xfrm>
        <a:prstGeom prst="roundRect">
          <a:avLst>
            <a:gd name="adj" fmla="val 10000"/>
          </a:avLst>
        </a:prstGeom>
        <a:solidFill>
          <a:schemeClr val="bg1"/>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b="1" kern="1200" dirty="0" smtClean="0">
              <a:solidFill>
                <a:schemeClr val="tx1"/>
              </a:solidFill>
            </a:rPr>
            <a:t>Identify</a:t>
          </a:r>
          <a:endParaRPr lang="en-US" sz="4000" b="1"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What </a:t>
          </a:r>
          <a:r>
            <a:rPr lang="en-US" sz="2400" b="1" kern="1200" dirty="0" smtClean="0">
              <a:solidFill>
                <a:schemeClr val="tx1"/>
              </a:solidFill>
            </a:rPr>
            <a:t>need</a:t>
          </a:r>
          <a:r>
            <a:rPr lang="en-US" sz="2400" kern="1200" dirty="0" smtClean="0">
              <a:solidFill>
                <a:schemeClr val="tx1"/>
              </a:solidFill>
            </a:rPr>
            <a:t> or </a:t>
          </a:r>
          <a:r>
            <a:rPr lang="en-US" sz="2400" b="1" kern="1200" dirty="0" smtClean="0">
              <a:solidFill>
                <a:schemeClr val="tx1"/>
              </a:solidFill>
            </a:rPr>
            <a:t>desire</a:t>
          </a:r>
          <a:r>
            <a:rPr lang="en-US" sz="2400" kern="1200" dirty="0" smtClean="0">
              <a:solidFill>
                <a:schemeClr val="tx1"/>
              </a:solidFill>
            </a:rPr>
            <a:t> does the individual have that is not being met?</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What happened just before the behavior started?</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What are the physical, environmental, and emotional triggers?</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Were other people involved?</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Is this a new behavior?</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Are there any patterns that you can see?</a:t>
          </a:r>
          <a:endParaRPr lang="en-US" sz="2400" kern="1200" dirty="0">
            <a:solidFill>
              <a:schemeClr val="tx1"/>
            </a:solidFill>
          </a:endParaRPr>
        </a:p>
      </dsp:txBody>
      <dsp:txXfrm>
        <a:off x="126167" y="1020334"/>
        <a:ext cx="7977266" cy="40553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A908B-005B-47CA-82F4-D5BDAD152224}">
      <dsp:nvSpPr>
        <dsp:cNvPr id="0" name=""/>
        <dsp:cNvSpPr/>
      </dsp:nvSpPr>
      <dsp:spPr>
        <a:xfrm>
          <a:off x="0" y="990608"/>
          <a:ext cx="8229600" cy="4114783"/>
        </a:xfrm>
        <a:prstGeom prst="roundRect">
          <a:avLst>
            <a:gd name="adj" fmla="val 10000"/>
          </a:avLst>
        </a:prstGeom>
        <a:solidFill>
          <a:schemeClr val="bg1"/>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tx1"/>
              </a:solidFill>
            </a:rPr>
            <a:t>What are some of the common triggers to look for that may be causing a behavior?</a:t>
          </a:r>
        </a:p>
      </dsp:txBody>
      <dsp:txXfrm>
        <a:off x="120518" y="1111126"/>
        <a:ext cx="7988564" cy="38737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3A184-C47F-4F0D-9BAB-B3D1D3090A2C}">
      <dsp:nvSpPr>
        <dsp:cNvPr id="0" name=""/>
        <dsp:cNvSpPr/>
      </dsp:nvSpPr>
      <dsp:spPr>
        <a:xfrm>
          <a:off x="0" y="214916"/>
          <a:ext cx="8229600" cy="5185758"/>
        </a:xfrm>
        <a:prstGeom prst="roundRect">
          <a:avLst>
            <a:gd name="adj" fmla="val 10000"/>
          </a:avLst>
        </a:prstGeom>
        <a:solidFill>
          <a:schemeClr val="bg1"/>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1" kern="1200" dirty="0" smtClean="0">
              <a:solidFill>
                <a:schemeClr val="tx1"/>
              </a:solidFill>
            </a:rPr>
            <a:t>Action</a:t>
          </a:r>
        </a:p>
        <a:p>
          <a:pPr marL="228600" lvl="1" indent="-228600" algn="l" defTabSz="1066800">
            <a:lnSpc>
              <a:spcPct val="90000"/>
            </a:lnSpc>
            <a:spcBef>
              <a:spcPct val="0"/>
            </a:spcBef>
            <a:spcAft>
              <a:spcPct val="15000"/>
            </a:spcAft>
            <a:buChar char="••"/>
          </a:pPr>
          <a:r>
            <a:rPr lang="en-US" sz="2400" kern="1200" dirty="0" smtClean="0">
              <a:solidFill>
                <a:schemeClr val="tx1"/>
              </a:solidFill>
            </a:rPr>
            <a:t>Minimize or eliminate triggers</a:t>
          </a:r>
        </a:p>
        <a:p>
          <a:pPr marL="228600" lvl="1" indent="-228600" algn="l" defTabSz="1066800">
            <a:lnSpc>
              <a:spcPct val="90000"/>
            </a:lnSpc>
            <a:spcBef>
              <a:spcPct val="0"/>
            </a:spcBef>
            <a:spcAft>
              <a:spcPct val="15000"/>
            </a:spcAft>
            <a:buChar char="••"/>
          </a:pPr>
          <a:r>
            <a:rPr lang="en-US" sz="2400" kern="1200" dirty="0" smtClean="0">
              <a:solidFill>
                <a:schemeClr val="tx1"/>
              </a:solidFill>
            </a:rPr>
            <a:t>Adapt</a:t>
          </a:r>
        </a:p>
        <a:p>
          <a:pPr marL="228600" lvl="1" indent="-228600" algn="l" defTabSz="1066800">
            <a:lnSpc>
              <a:spcPct val="90000"/>
            </a:lnSpc>
            <a:spcBef>
              <a:spcPct val="0"/>
            </a:spcBef>
            <a:spcAft>
              <a:spcPct val="15000"/>
            </a:spcAft>
            <a:buChar char="••"/>
          </a:pPr>
          <a:r>
            <a:rPr lang="en-US" sz="2400" kern="1200" dirty="0" smtClean="0">
              <a:solidFill>
                <a:schemeClr val="tx1"/>
              </a:solidFill>
            </a:rPr>
            <a:t>Give space</a:t>
          </a:r>
        </a:p>
        <a:p>
          <a:pPr marL="228600" lvl="1" indent="-228600" algn="l" defTabSz="1066800">
            <a:lnSpc>
              <a:spcPct val="90000"/>
            </a:lnSpc>
            <a:spcBef>
              <a:spcPct val="0"/>
            </a:spcBef>
            <a:spcAft>
              <a:spcPct val="15000"/>
            </a:spcAft>
            <a:buChar char="••"/>
          </a:pPr>
          <a:r>
            <a:rPr lang="en-US" sz="2400" kern="1200" dirty="0" smtClean="0">
              <a:solidFill>
                <a:schemeClr val="tx1"/>
              </a:solidFill>
            </a:rPr>
            <a:t>Soothe and comfort</a:t>
          </a:r>
        </a:p>
        <a:p>
          <a:pPr marL="228600" lvl="1" indent="-228600" algn="l" defTabSz="1066800">
            <a:lnSpc>
              <a:spcPct val="90000"/>
            </a:lnSpc>
            <a:spcBef>
              <a:spcPct val="0"/>
            </a:spcBef>
            <a:spcAft>
              <a:spcPct val="15000"/>
            </a:spcAft>
            <a:buChar char="••"/>
          </a:pPr>
          <a:r>
            <a:rPr lang="en-US" sz="2400" kern="1200" dirty="0" smtClean="0">
              <a:solidFill>
                <a:schemeClr val="tx1"/>
              </a:solidFill>
            </a:rPr>
            <a:t>Reassure</a:t>
          </a:r>
        </a:p>
        <a:p>
          <a:pPr marL="228600" lvl="1" indent="-228600" algn="l" defTabSz="1066800">
            <a:lnSpc>
              <a:spcPct val="90000"/>
            </a:lnSpc>
            <a:spcBef>
              <a:spcPct val="0"/>
            </a:spcBef>
            <a:spcAft>
              <a:spcPct val="15000"/>
            </a:spcAft>
            <a:buChar char="••"/>
          </a:pPr>
          <a:r>
            <a:rPr lang="en-US" sz="2400" kern="1200" dirty="0" smtClean="0">
              <a:solidFill>
                <a:schemeClr val="tx1"/>
              </a:solidFill>
            </a:rPr>
            <a:t>Distract or redirect</a:t>
          </a:r>
        </a:p>
        <a:p>
          <a:pPr marL="228600" lvl="1" indent="-228600" algn="l" defTabSz="1066800">
            <a:lnSpc>
              <a:spcPct val="90000"/>
            </a:lnSpc>
            <a:spcBef>
              <a:spcPct val="0"/>
            </a:spcBef>
            <a:spcAft>
              <a:spcPct val="15000"/>
            </a:spcAft>
            <a:buChar char="••"/>
          </a:pPr>
          <a:r>
            <a:rPr lang="en-US" sz="2400" kern="1200" dirty="0" smtClean="0">
              <a:solidFill>
                <a:schemeClr val="tx1"/>
              </a:solidFill>
            </a:rPr>
            <a:t>Encourage</a:t>
          </a:r>
        </a:p>
        <a:p>
          <a:pPr marL="228600" lvl="1" indent="-228600" algn="l" defTabSz="1066800">
            <a:lnSpc>
              <a:spcPct val="90000"/>
            </a:lnSpc>
            <a:spcBef>
              <a:spcPct val="0"/>
            </a:spcBef>
            <a:spcAft>
              <a:spcPct val="15000"/>
            </a:spcAft>
            <a:buChar char="••"/>
          </a:pPr>
          <a:r>
            <a:rPr lang="en-US" sz="2400" kern="1200" dirty="0" smtClean="0">
              <a:solidFill>
                <a:schemeClr val="tx1"/>
              </a:solidFill>
            </a:rPr>
            <a:t>Protect and support others</a:t>
          </a:r>
        </a:p>
        <a:p>
          <a:pPr marL="228600" lvl="1" indent="-228600" algn="l" defTabSz="1066800">
            <a:lnSpc>
              <a:spcPct val="90000"/>
            </a:lnSpc>
            <a:spcBef>
              <a:spcPct val="0"/>
            </a:spcBef>
            <a:spcAft>
              <a:spcPct val="15000"/>
            </a:spcAft>
            <a:buChar char="••"/>
          </a:pPr>
          <a:r>
            <a:rPr lang="en-US" sz="2400" kern="1200" dirty="0" smtClean="0">
              <a:solidFill>
                <a:schemeClr val="tx1"/>
              </a:solidFill>
            </a:rPr>
            <a:t>Get help</a:t>
          </a:r>
        </a:p>
      </dsp:txBody>
      <dsp:txXfrm>
        <a:off x="151886" y="366802"/>
        <a:ext cx="7925828" cy="48819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7B059-A87B-4AA1-AD96-1D7CC68BD7A3}">
      <dsp:nvSpPr>
        <dsp:cNvPr id="0" name=""/>
        <dsp:cNvSpPr/>
      </dsp:nvSpPr>
      <dsp:spPr>
        <a:xfrm>
          <a:off x="300729" y="25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Anger</a:t>
          </a:r>
          <a:endParaRPr lang="en-US" sz="1700" b="1" kern="1200" dirty="0"/>
        </a:p>
      </dsp:txBody>
      <dsp:txXfrm>
        <a:off x="300729" y="2552"/>
        <a:ext cx="1497285" cy="898371"/>
      </dsp:txXfrm>
    </dsp:sp>
    <dsp:sp modelId="{A2E6C827-4C22-47B0-AE47-3B4A7EC3E2C1}">
      <dsp:nvSpPr>
        <dsp:cNvPr id="0" name=""/>
        <dsp:cNvSpPr/>
      </dsp:nvSpPr>
      <dsp:spPr>
        <a:xfrm>
          <a:off x="1947743" y="25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Combative</a:t>
          </a:r>
          <a:endParaRPr lang="en-US" sz="1700" b="1" kern="1200" dirty="0"/>
        </a:p>
      </dsp:txBody>
      <dsp:txXfrm>
        <a:off x="1947743" y="2552"/>
        <a:ext cx="1497285" cy="898371"/>
      </dsp:txXfrm>
    </dsp:sp>
    <dsp:sp modelId="{74029208-7929-459C-83F2-9041CA124C3D}">
      <dsp:nvSpPr>
        <dsp:cNvPr id="0" name=""/>
        <dsp:cNvSpPr/>
      </dsp:nvSpPr>
      <dsp:spPr>
        <a:xfrm>
          <a:off x="3594757" y="25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Crying</a:t>
          </a:r>
          <a:endParaRPr lang="en-US" sz="1700" b="1" kern="1200" dirty="0"/>
        </a:p>
      </dsp:txBody>
      <dsp:txXfrm>
        <a:off x="3594757" y="2552"/>
        <a:ext cx="1497285" cy="898371"/>
      </dsp:txXfrm>
    </dsp:sp>
    <dsp:sp modelId="{A3858840-41F0-4226-8DF3-C8A4381399B9}">
      <dsp:nvSpPr>
        <dsp:cNvPr id="0" name=""/>
        <dsp:cNvSpPr/>
      </dsp:nvSpPr>
      <dsp:spPr>
        <a:xfrm>
          <a:off x="5241771" y="25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Disrobes</a:t>
          </a:r>
          <a:endParaRPr lang="en-US" sz="1700" b="1" kern="1200" dirty="0"/>
        </a:p>
      </dsp:txBody>
      <dsp:txXfrm>
        <a:off x="5241771" y="2552"/>
        <a:ext cx="1497285" cy="898371"/>
      </dsp:txXfrm>
    </dsp:sp>
    <dsp:sp modelId="{1A11E554-C20F-4A3C-89A4-2AAF9FC7E70A}">
      <dsp:nvSpPr>
        <dsp:cNvPr id="0" name=""/>
        <dsp:cNvSpPr/>
      </dsp:nvSpPr>
      <dsp:spPr>
        <a:xfrm>
          <a:off x="6888785" y="25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Eats non-edible</a:t>
          </a:r>
          <a:endParaRPr lang="en-US" sz="1700" b="1" kern="1200" dirty="0"/>
        </a:p>
      </dsp:txBody>
      <dsp:txXfrm>
        <a:off x="6888785" y="2552"/>
        <a:ext cx="1497285" cy="898371"/>
      </dsp:txXfrm>
    </dsp:sp>
    <dsp:sp modelId="{65CCFCB5-5833-4720-ADCB-28E8B1E0F34A}">
      <dsp:nvSpPr>
        <dsp:cNvPr id="0" name=""/>
        <dsp:cNvSpPr/>
      </dsp:nvSpPr>
      <dsp:spPr>
        <a:xfrm>
          <a:off x="300729" y="10506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Hallucinations</a:t>
          </a:r>
          <a:endParaRPr lang="en-US" sz="1700" b="1" kern="1200" dirty="0"/>
        </a:p>
      </dsp:txBody>
      <dsp:txXfrm>
        <a:off x="300729" y="1050652"/>
        <a:ext cx="1497285" cy="898371"/>
      </dsp:txXfrm>
    </dsp:sp>
    <dsp:sp modelId="{16C74F54-C9B7-4FEF-9BC4-C4BBFB851FCE}">
      <dsp:nvSpPr>
        <dsp:cNvPr id="0" name=""/>
        <dsp:cNvSpPr/>
      </dsp:nvSpPr>
      <dsp:spPr>
        <a:xfrm>
          <a:off x="1947743" y="10506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smtClean="0"/>
            <a:t>Delusions</a:t>
          </a:r>
          <a:endParaRPr lang="en-US" sz="1700" b="1" kern="1200" dirty="0"/>
        </a:p>
      </dsp:txBody>
      <dsp:txXfrm>
        <a:off x="1947743" y="1050652"/>
        <a:ext cx="1497285" cy="898371"/>
      </dsp:txXfrm>
    </dsp:sp>
    <dsp:sp modelId="{DE57DBB2-6E59-4A55-B66A-7F41EC7AA118}">
      <dsp:nvSpPr>
        <dsp:cNvPr id="0" name=""/>
        <dsp:cNvSpPr/>
      </dsp:nvSpPr>
      <dsp:spPr>
        <a:xfrm>
          <a:off x="3594757" y="10506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Inappropriate Toileting</a:t>
          </a:r>
          <a:endParaRPr lang="en-US" sz="1700" b="1" kern="1200" dirty="0"/>
        </a:p>
      </dsp:txBody>
      <dsp:txXfrm>
        <a:off x="3594757" y="1050652"/>
        <a:ext cx="1497285" cy="898371"/>
      </dsp:txXfrm>
    </dsp:sp>
    <dsp:sp modelId="{BC036F84-44FC-4806-8C33-DBE2FE6902DA}">
      <dsp:nvSpPr>
        <dsp:cNvPr id="0" name=""/>
        <dsp:cNvSpPr/>
      </dsp:nvSpPr>
      <dsp:spPr>
        <a:xfrm>
          <a:off x="5241771" y="10506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Injures Self</a:t>
          </a:r>
          <a:endParaRPr lang="en-US" sz="1700" b="1" kern="1200" dirty="0"/>
        </a:p>
      </dsp:txBody>
      <dsp:txXfrm>
        <a:off x="5241771" y="1050652"/>
        <a:ext cx="1497285" cy="898371"/>
      </dsp:txXfrm>
    </dsp:sp>
    <dsp:sp modelId="{9C13B1E0-34C5-45A4-8652-EDF556402541}">
      <dsp:nvSpPr>
        <dsp:cNvPr id="0" name=""/>
        <dsp:cNvSpPr/>
      </dsp:nvSpPr>
      <dsp:spPr>
        <a:xfrm>
          <a:off x="6888785" y="1050652"/>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Intimidating</a:t>
          </a:r>
          <a:endParaRPr lang="en-US" sz="1700" b="1" kern="1200" dirty="0"/>
        </a:p>
      </dsp:txBody>
      <dsp:txXfrm>
        <a:off x="6888785" y="1050652"/>
        <a:ext cx="1497285" cy="898371"/>
      </dsp:txXfrm>
    </dsp:sp>
    <dsp:sp modelId="{DBD2B97A-FC78-462A-A5B4-5BF5DA44EEB3}">
      <dsp:nvSpPr>
        <dsp:cNvPr id="0" name=""/>
        <dsp:cNvSpPr/>
      </dsp:nvSpPr>
      <dsp:spPr>
        <a:xfrm>
          <a:off x="300729" y="20987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Mood Swings</a:t>
          </a:r>
          <a:endParaRPr lang="en-US" sz="1700" b="1" kern="1200" dirty="0"/>
        </a:p>
      </dsp:txBody>
      <dsp:txXfrm>
        <a:off x="300729" y="2098751"/>
        <a:ext cx="1497285" cy="898371"/>
      </dsp:txXfrm>
    </dsp:sp>
    <dsp:sp modelId="{D8B1B45C-2BE9-42C2-ABB3-57612184CAB6}">
      <dsp:nvSpPr>
        <dsp:cNvPr id="0" name=""/>
        <dsp:cNvSpPr/>
      </dsp:nvSpPr>
      <dsp:spPr>
        <a:xfrm>
          <a:off x="1947743" y="20987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Repetitive, Anxious…</a:t>
          </a:r>
          <a:endParaRPr lang="en-US" sz="1700" b="1" kern="1200" dirty="0"/>
        </a:p>
      </dsp:txBody>
      <dsp:txXfrm>
        <a:off x="1947743" y="2098751"/>
        <a:ext cx="1497285" cy="898371"/>
      </dsp:txXfrm>
    </dsp:sp>
    <dsp:sp modelId="{09545C87-FFB5-49E7-9FE0-E6CBCED3CBA2}">
      <dsp:nvSpPr>
        <dsp:cNvPr id="0" name=""/>
        <dsp:cNvSpPr/>
      </dsp:nvSpPr>
      <dsp:spPr>
        <a:xfrm>
          <a:off x="3594757" y="20987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Repetitive Movements…</a:t>
          </a:r>
          <a:endParaRPr lang="en-US" sz="1700" b="1" kern="1200" dirty="0"/>
        </a:p>
      </dsp:txBody>
      <dsp:txXfrm>
        <a:off x="3594757" y="2098751"/>
        <a:ext cx="1497285" cy="898371"/>
      </dsp:txXfrm>
    </dsp:sp>
    <dsp:sp modelId="{A2B15FC3-8338-4FCF-8C89-A3AF1A65D0E7}">
      <dsp:nvSpPr>
        <dsp:cNvPr id="0" name=""/>
        <dsp:cNvSpPr/>
      </dsp:nvSpPr>
      <dsp:spPr>
        <a:xfrm>
          <a:off x="5241771" y="20987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Resistive to Care</a:t>
          </a:r>
          <a:endParaRPr lang="en-US" sz="1700" b="1" kern="1200" dirty="0"/>
        </a:p>
      </dsp:txBody>
      <dsp:txXfrm>
        <a:off x="5241771" y="2098751"/>
        <a:ext cx="1497285" cy="898371"/>
      </dsp:txXfrm>
    </dsp:sp>
    <dsp:sp modelId="{A548D57D-1672-4AB7-89EF-D689C74CD3EF}">
      <dsp:nvSpPr>
        <dsp:cNvPr id="0" name=""/>
        <dsp:cNvSpPr/>
      </dsp:nvSpPr>
      <dsp:spPr>
        <a:xfrm>
          <a:off x="6888785" y="20987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Rummages…</a:t>
          </a:r>
          <a:endParaRPr lang="en-US" sz="1700" b="1" kern="1200" dirty="0"/>
        </a:p>
      </dsp:txBody>
      <dsp:txXfrm>
        <a:off x="6888785" y="2098751"/>
        <a:ext cx="1497285" cy="898371"/>
      </dsp:txXfrm>
    </dsp:sp>
    <dsp:sp modelId="{7AFBBE4B-C330-448D-B4E9-BE37B5FF9D4C}">
      <dsp:nvSpPr>
        <dsp:cNvPr id="0" name=""/>
        <dsp:cNvSpPr/>
      </dsp:nvSpPr>
      <dsp:spPr>
        <a:xfrm>
          <a:off x="300729" y="31468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Seeks Vulnerable Sexual Partner</a:t>
          </a:r>
          <a:endParaRPr lang="en-US" sz="1700" b="1" kern="1200" dirty="0"/>
        </a:p>
      </dsp:txBody>
      <dsp:txXfrm>
        <a:off x="300729" y="3146851"/>
        <a:ext cx="1497285" cy="898371"/>
      </dsp:txXfrm>
    </dsp:sp>
    <dsp:sp modelId="{033A8C91-81BD-44F1-9F50-5B5A35689C83}">
      <dsp:nvSpPr>
        <dsp:cNvPr id="0" name=""/>
        <dsp:cNvSpPr/>
      </dsp:nvSpPr>
      <dsp:spPr>
        <a:xfrm>
          <a:off x="1947743" y="31468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Sexual Acting Out</a:t>
          </a:r>
          <a:endParaRPr lang="en-US" sz="1700" b="1" kern="1200" dirty="0"/>
        </a:p>
      </dsp:txBody>
      <dsp:txXfrm>
        <a:off x="1947743" y="3146851"/>
        <a:ext cx="1497285" cy="898371"/>
      </dsp:txXfrm>
    </dsp:sp>
    <dsp:sp modelId="{863C08B8-205B-41A4-B411-6C3C5B25F2D5}">
      <dsp:nvSpPr>
        <dsp:cNvPr id="0" name=""/>
        <dsp:cNvSpPr/>
      </dsp:nvSpPr>
      <dsp:spPr>
        <a:xfrm>
          <a:off x="3594757" y="31468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Spitting</a:t>
          </a:r>
          <a:endParaRPr lang="en-US" sz="1700" b="1" kern="1200" dirty="0"/>
        </a:p>
      </dsp:txBody>
      <dsp:txXfrm>
        <a:off x="3594757" y="3146851"/>
        <a:ext cx="1497285" cy="898371"/>
      </dsp:txXfrm>
    </dsp:sp>
    <dsp:sp modelId="{D52C23F7-6899-4DA8-8ACC-6018B9236035}">
      <dsp:nvSpPr>
        <dsp:cNvPr id="0" name=""/>
        <dsp:cNvSpPr/>
      </dsp:nvSpPr>
      <dsp:spPr>
        <a:xfrm>
          <a:off x="5241771" y="31468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Unrealistic Fears or Suspicions</a:t>
          </a:r>
          <a:endParaRPr lang="en-US" sz="1700" b="1" kern="1200" dirty="0"/>
        </a:p>
      </dsp:txBody>
      <dsp:txXfrm>
        <a:off x="5241771" y="3146851"/>
        <a:ext cx="1497285" cy="898371"/>
      </dsp:txXfrm>
    </dsp:sp>
    <dsp:sp modelId="{8577B6E1-0AFA-4F1C-8E73-E4E7426172D2}">
      <dsp:nvSpPr>
        <dsp:cNvPr id="0" name=""/>
        <dsp:cNvSpPr/>
      </dsp:nvSpPr>
      <dsp:spPr>
        <a:xfrm>
          <a:off x="6888785" y="31468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Unsafe Smoking</a:t>
          </a:r>
          <a:endParaRPr lang="en-US" sz="1700" b="1" kern="1200" dirty="0"/>
        </a:p>
      </dsp:txBody>
      <dsp:txXfrm>
        <a:off x="6888785" y="3146851"/>
        <a:ext cx="1497285" cy="898371"/>
      </dsp:txXfrm>
    </dsp:sp>
    <dsp:sp modelId="{571EF34D-D362-4C21-AAC1-9CB88D0675D7}">
      <dsp:nvSpPr>
        <dsp:cNvPr id="0" name=""/>
        <dsp:cNvSpPr/>
      </dsp:nvSpPr>
      <dsp:spPr>
        <a:xfrm>
          <a:off x="1947743" y="41949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Up at Night</a:t>
          </a:r>
          <a:endParaRPr lang="en-US" sz="1700" b="1" kern="1200" dirty="0"/>
        </a:p>
      </dsp:txBody>
      <dsp:txXfrm>
        <a:off x="1947743" y="4194951"/>
        <a:ext cx="1497285" cy="898371"/>
      </dsp:txXfrm>
    </dsp:sp>
    <dsp:sp modelId="{F076B22F-9CE1-469D-AD64-5F37EF80DE9F}">
      <dsp:nvSpPr>
        <dsp:cNvPr id="0" name=""/>
        <dsp:cNvSpPr/>
      </dsp:nvSpPr>
      <dsp:spPr>
        <a:xfrm>
          <a:off x="3594757" y="41949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Verbally Abusive</a:t>
          </a:r>
          <a:endParaRPr lang="en-US" sz="1700" b="1" kern="1200" dirty="0"/>
        </a:p>
      </dsp:txBody>
      <dsp:txXfrm>
        <a:off x="3594757" y="4194951"/>
        <a:ext cx="1497285" cy="898371"/>
      </dsp:txXfrm>
    </dsp:sp>
    <dsp:sp modelId="{CDBEAC79-B372-4959-B6C4-F907BE74B6BC}">
      <dsp:nvSpPr>
        <dsp:cNvPr id="0" name=""/>
        <dsp:cNvSpPr/>
      </dsp:nvSpPr>
      <dsp:spPr>
        <a:xfrm>
          <a:off x="5241771" y="4194951"/>
          <a:ext cx="1497285" cy="8983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Wanders and Exist Seeking</a:t>
          </a:r>
          <a:endParaRPr lang="en-US" sz="1700" b="1" kern="1200" dirty="0"/>
        </a:p>
      </dsp:txBody>
      <dsp:txXfrm>
        <a:off x="5241771" y="4194951"/>
        <a:ext cx="1497285" cy="898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72AEB-1E44-4E46-9108-9428E313A319}">
      <dsp:nvSpPr>
        <dsp:cNvPr id="0" name=""/>
        <dsp:cNvSpPr/>
      </dsp:nvSpPr>
      <dsp:spPr>
        <a:xfrm>
          <a:off x="1790296" y="-71218"/>
          <a:ext cx="5563406" cy="5563406"/>
        </a:xfrm>
        <a:prstGeom prst="circularArrow">
          <a:avLst>
            <a:gd name="adj1" fmla="val 5544"/>
            <a:gd name="adj2" fmla="val 330680"/>
            <a:gd name="adj3" fmla="val 14848729"/>
            <a:gd name="adj4" fmla="val 16761804"/>
            <a:gd name="adj5" fmla="val 575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46228-F50B-4783-8D49-6929206A4F22}">
      <dsp:nvSpPr>
        <dsp:cNvPr id="0" name=""/>
        <dsp:cNvSpPr/>
      </dsp:nvSpPr>
      <dsp:spPr>
        <a:xfrm>
          <a:off x="3913435" y="3362"/>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Emotions</a:t>
          </a:r>
          <a:endParaRPr lang="en-US" sz="1600" b="1" kern="1200" dirty="0"/>
        </a:p>
      </dsp:txBody>
      <dsp:txXfrm>
        <a:off x="3945583" y="35510"/>
        <a:ext cx="1252832" cy="594268"/>
      </dsp:txXfrm>
    </dsp:sp>
    <dsp:sp modelId="{A2B7CFC7-CCA9-4E3F-AC9A-C9592FA3BC73}">
      <dsp:nvSpPr>
        <dsp:cNvPr id="0" name=""/>
        <dsp:cNvSpPr/>
      </dsp:nvSpPr>
      <dsp:spPr>
        <a:xfrm>
          <a:off x="5307929" y="456461"/>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Noise</a:t>
          </a:r>
          <a:endParaRPr lang="en-US" sz="1600" b="1" kern="1200" dirty="0"/>
        </a:p>
      </dsp:txBody>
      <dsp:txXfrm>
        <a:off x="5340077" y="488609"/>
        <a:ext cx="1252832" cy="594268"/>
      </dsp:txXfrm>
    </dsp:sp>
    <dsp:sp modelId="{7889B2A0-1EDB-4BA2-8683-06F34C59D45C}">
      <dsp:nvSpPr>
        <dsp:cNvPr id="0" name=""/>
        <dsp:cNvSpPr/>
      </dsp:nvSpPr>
      <dsp:spPr>
        <a:xfrm>
          <a:off x="6169774" y="1642688"/>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Smells</a:t>
          </a:r>
          <a:endParaRPr lang="en-US" sz="1600" b="1" kern="1200" dirty="0"/>
        </a:p>
      </dsp:txBody>
      <dsp:txXfrm>
        <a:off x="6201922" y="1674836"/>
        <a:ext cx="1252832" cy="594268"/>
      </dsp:txXfrm>
    </dsp:sp>
    <dsp:sp modelId="{3E0842F1-F7F9-4850-B5C7-8300565D7007}">
      <dsp:nvSpPr>
        <dsp:cNvPr id="0" name=""/>
        <dsp:cNvSpPr/>
      </dsp:nvSpPr>
      <dsp:spPr>
        <a:xfrm>
          <a:off x="6169774" y="3108946"/>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Distraction</a:t>
          </a:r>
          <a:endParaRPr lang="en-US" sz="1600" b="1" kern="1200" dirty="0"/>
        </a:p>
      </dsp:txBody>
      <dsp:txXfrm>
        <a:off x="6201922" y="3141094"/>
        <a:ext cx="1252832" cy="594268"/>
      </dsp:txXfrm>
    </dsp:sp>
    <dsp:sp modelId="{B441F17A-B0D3-4FE5-AF11-623AFE639628}">
      <dsp:nvSpPr>
        <dsp:cNvPr id="0" name=""/>
        <dsp:cNvSpPr/>
      </dsp:nvSpPr>
      <dsp:spPr>
        <a:xfrm>
          <a:off x="5307929" y="4295174"/>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Lighting</a:t>
          </a:r>
          <a:endParaRPr lang="en-US" sz="1600" b="1" kern="1200" dirty="0"/>
        </a:p>
      </dsp:txBody>
      <dsp:txXfrm>
        <a:off x="5340077" y="4327322"/>
        <a:ext cx="1252832" cy="594268"/>
      </dsp:txXfrm>
    </dsp:sp>
    <dsp:sp modelId="{7C3E8109-6277-4BEF-8680-752971BE540B}">
      <dsp:nvSpPr>
        <dsp:cNvPr id="0" name=""/>
        <dsp:cNvSpPr/>
      </dsp:nvSpPr>
      <dsp:spPr>
        <a:xfrm>
          <a:off x="3913435" y="4748272"/>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Temperature</a:t>
          </a:r>
          <a:endParaRPr lang="en-US" sz="1600" b="1" kern="1200" dirty="0"/>
        </a:p>
      </dsp:txBody>
      <dsp:txXfrm>
        <a:off x="3945583" y="4780420"/>
        <a:ext cx="1252832" cy="594268"/>
      </dsp:txXfrm>
    </dsp:sp>
    <dsp:sp modelId="{CB22662D-CE5B-4A4C-B751-075B774EB6D8}">
      <dsp:nvSpPr>
        <dsp:cNvPr id="0" name=""/>
        <dsp:cNvSpPr/>
      </dsp:nvSpPr>
      <dsp:spPr>
        <a:xfrm>
          <a:off x="2518941" y="4295174"/>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Colors</a:t>
          </a:r>
          <a:endParaRPr lang="en-US" sz="1600" b="1" kern="1200" dirty="0"/>
        </a:p>
      </dsp:txBody>
      <dsp:txXfrm>
        <a:off x="2551089" y="4327322"/>
        <a:ext cx="1252832" cy="594268"/>
      </dsp:txXfrm>
    </dsp:sp>
    <dsp:sp modelId="{8EB011DD-5307-4915-A777-F97ECBF35E39}">
      <dsp:nvSpPr>
        <dsp:cNvPr id="0" name=""/>
        <dsp:cNvSpPr/>
      </dsp:nvSpPr>
      <dsp:spPr>
        <a:xfrm>
          <a:off x="1657096" y="3108946"/>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Patterns</a:t>
          </a:r>
          <a:endParaRPr lang="en-US" sz="1600" b="1" kern="1200" dirty="0"/>
        </a:p>
      </dsp:txBody>
      <dsp:txXfrm>
        <a:off x="1689244" y="3141094"/>
        <a:ext cx="1252832" cy="594268"/>
      </dsp:txXfrm>
    </dsp:sp>
    <dsp:sp modelId="{83DC3008-E978-46AC-9904-9E4F85A3ADDE}">
      <dsp:nvSpPr>
        <dsp:cNvPr id="0" name=""/>
        <dsp:cNvSpPr/>
      </dsp:nvSpPr>
      <dsp:spPr>
        <a:xfrm>
          <a:off x="1657096" y="1642688"/>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Pictures</a:t>
          </a:r>
          <a:endParaRPr lang="en-US" sz="1600" b="1" kern="1200" dirty="0"/>
        </a:p>
      </dsp:txBody>
      <dsp:txXfrm>
        <a:off x="1689244" y="1674836"/>
        <a:ext cx="1252832" cy="594268"/>
      </dsp:txXfrm>
    </dsp:sp>
    <dsp:sp modelId="{AEFC726F-912D-41CA-8FFF-267ABDBDCE40}">
      <dsp:nvSpPr>
        <dsp:cNvPr id="0" name=""/>
        <dsp:cNvSpPr/>
      </dsp:nvSpPr>
      <dsp:spPr>
        <a:xfrm>
          <a:off x="2518941" y="456461"/>
          <a:ext cx="1317128" cy="65856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Signs</a:t>
          </a:r>
          <a:endParaRPr lang="en-US" sz="1600" b="1" kern="1200" dirty="0"/>
        </a:p>
      </dsp:txBody>
      <dsp:txXfrm>
        <a:off x="2551089" y="488609"/>
        <a:ext cx="1252832" cy="594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3FE5F-EBC8-4A78-9959-5BD37A13EB00}">
      <dsp:nvSpPr>
        <dsp:cNvPr id="0" name=""/>
        <dsp:cNvSpPr/>
      </dsp:nvSpPr>
      <dsp:spPr>
        <a:xfrm>
          <a:off x="2619" y="12763"/>
          <a:ext cx="2553890" cy="835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Sexuality</a:t>
          </a:r>
          <a:endParaRPr lang="en-US" sz="2800" b="1" kern="1200" dirty="0"/>
        </a:p>
      </dsp:txBody>
      <dsp:txXfrm>
        <a:off x="2619" y="12763"/>
        <a:ext cx="2553890" cy="835200"/>
      </dsp:txXfrm>
    </dsp:sp>
    <dsp:sp modelId="{B804CE81-9A40-4AB1-AEAF-A61982F0D13F}">
      <dsp:nvSpPr>
        <dsp:cNvPr id="0" name=""/>
        <dsp:cNvSpPr/>
      </dsp:nvSpPr>
      <dsp:spPr>
        <a:xfrm>
          <a:off x="2619" y="847963"/>
          <a:ext cx="2553890" cy="3741435"/>
        </a:xfrm>
        <a:prstGeom prst="rect">
          <a:avLst/>
        </a:prstGeom>
        <a:solidFill>
          <a:schemeClr val="accent3">
            <a:tint val="40000"/>
            <a:hueOff val="0"/>
            <a:satOff val="0"/>
            <a:lumOff val="0"/>
            <a:alpha val="75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Sex drive</a:t>
          </a:r>
          <a:endParaRPr lang="en-US" sz="2400" kern="1200" dirty="0"/>
        </a:p>
        <a:p>
          <a:pPr marL="228600" lvl="1" indent="-228600" algn="l" defTabSz="1066800">
            <a:lnSpc>
              <a:spcPct val="90000"/>
            </a:lnSpc>
            <a:spcBef>
              <a:spcPct val="0"/>
            </a:spcBef>
            <a:spcAft>
              <a:spcPct val="15000"/>
            </a:spcAft>
            <a:buChar char="••"/>
          </a:pPr>
          <a:r>
            <a:rPr lang="en-US" sz="2400" kern="1200" dirty="0" smtClean="0"/>
            <a:t>Sexual acts</a:t>
          </a:r>
          <a:endParaRPr lang="en-US" sz="2400" kern="1200" dirty="0"/>
        </a:p>
        <a:p>
          <a:pPr marL="228600" lvl="1" indent="-228600" algn="l" defTabSz="1066800">
            <a:lnSpc>
              <a:spcPct val="90000"/>
            </a:lnSpc>
            <a:spcBef>
              <a:spcPct val="0"/>
            </a:spcBef>
            <a:spcAft>
              <a:spcPct val="15000"/>
            </a:spcAft>
            <a:buChar char="••"/>
          </a:pPr>
          <a:r>
            <a:rPr lang="en-US" sz="2400" kern="1200" dirty="0" smtClean="0"/>
            <a:t>Gender identity</a:t>
          </a:r>
          <a:endParaRPr lang="en-US" sz="2400" kern="1200" dirty="0"/>
        </a:p>
        <a:p>
          <a:pPr marL="228600" lvl="1" indent="-228600" algn="l" defTabSz="1066800">
            <a:lnSpc>
              <a:spcPct val="90000"/>
            </a:lnSpc>
            <a:spcBef>
              <a:spcPct val="0"/>
            </a:spcBef>
            <a:spcAft>
              <a:spcPct val="15000"/>
            </a:spcAft>
            <a:buChar char="••"/>
          </a:pPr>
          <a:r>
            <a:rPr lang="en-US" sz="2400" kern="1200" dirty="0" smtClean="0"/>
            <a:t>Roles</a:t>
          </a:r>
          <a:endParaRPr lang="en-US" sz="2400" kern="1200" dirty="0"/>
        </a:p>
        <a:p>
          <a:pPr marL="228600" lvl="1" indent="-228600" algn="l" defTabSz="1066800">
            <a:lnSpc>
              <a:spcPct val="90000"/>
            </a:lnSpc>
            <a:spcBef>
              <a:spcPct val="0"/>
            </a:spcBef>
            <a:spcAft>
              <a:spcPct val="15000"/>
            </a:spcAft>
            <a:buChar char="••"/>
          </a:pPr>
          <a:r>
            <a:rPr lang="en-US" sz="2400" kern="1200" dirty="0" smtClean="0"/>
            <a:t>Sexual orientation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Eroticism</a:t>
          </a:r>
          <a:endParaRPr lang="en-US" sz="2400" kern="1200" dirty="0"/>
        </a:p>
        <a:p>
          <a:pPr marL="228600" lvl="1" indent="-228600" algn="l" defTabSz="1066800">
            <a:lnSpc>
              <a:spcPct val="90000"/>
            </a:lnSpc>
            <a:spcBef>
              <a:spcPct val="0"/>
            </a:spcBef>
            <a:spcAft>
              <a:spcPct val="15000"/>
            </a:spcAft>
            <a:buChar char="••"/>
          </a:pPr>
          <a:r>
            <a:rPr lang="en-US" sz="2400" kern="1200" dirty="0" smtClean="0"/>
            <a:t>Pleasure</a:t>
          </a:r>
          <a:endParaRPr lang="en-US" sz="2400" kern="1200" dirty="0"/>
        </a:p>
        <a:p>
          <a:pPr marL="228600" lvl="1" indent="-228600" algn="l" defTabSz="1066800">
            <a:lnSpc>
              <a:spcPct val="90000"/>
            </a:lnSpc>
            <a:spcBef>
              <a:spcPct val="0"/>
            </a:spcBef>
            <a:spcAft>
              <a:spcPct val="15000"/>
            </a:spcAft>
            <a:buChar char="••"/>
          </a:pPr>
          <a:r>
            <a:rPr lang="en-US" sz="2400" kern="1200" dirty="0" smtClean="0"/>
            <a:t>Reproduction</a:t>
          </a:r>
          <a:endParaRPr lang="en-US" sz="2400" kern="1200" dirty="0"/>
        </a:p>
      </dsp:txBody>
      <dsp:txXfrm>
        <a:off x="2619" y="847963"/>
        <a:ext cx="2553890" cy="3741435"/>
      </dsp:txXfrm>
    </dsp:sp>
    <dsp:sp modelId="{5F2B8395-4E89-4AF5-BAF5-4FF3FE5036B9}">
      <dsp:nvSpPr>
        <dsp:cNvPr id="0" name=""/>
        <dsp:cNvSpPr/>
      </dsp:nvSpPr>
      <dsp:spPr>
        <a:xfrm>
          <a:off x="2914054" y="12763"/>
          <a:ext cx="2553890" cy="835200"/>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Intimacy</a:t>
          </a:r>
          <a:endParaRPr lang="en-US" sz="2800" b="1" kern="1200" dirty="0"/>
        </a:p>
      </dsp:txBody>
      <dsp:txXfrm>
        <a:off x="2914054" y="12763"/>
        <a:ext cx="2553890" cy="835200"/>
      </dsp:txXfrm>
    </dsp:sp>
    <dsp:sp modelId="{2C533B70-3499-4A13-8548-BCA9B559D7B7}">
      <dsp:nvSpPr>
        <dsp:cNvPr id="0" name=""/>
        <dsp:cNvSpPr/>
      </dsp:nvSpPr>
      <dsp:spPr>
        <a:xfrm>
          <a:off x="2914054" y="847963"/>
          <a:ext cx="2553890" cy="3741435"/>
        </a:xfrm>
        <a:prstGeom prst="rect">
          <a:avLst/>
        </a:prstGeom>
        <a:solidFill>
          <a:schemeClr val="accent3">
            <a:tint val="40000"/>
            <a:hueOff val="5358427"/>
            <a:satOff val="-6896"/>
            <a:lumOff val="-537"/>
            <a:alpha val="7500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Giving and receiving of love and affection</a:t>
          </a:r>
          <a:endParaRPr lang="en-US" sz="2400" kern="1200" dirty="0"/>
        </a:p>
        <a:p>
          <a:pPr marL="228600" lvl="1" indent="-228600" algn="l" defTabSz="1066800">
            <a:lnSpc>
              <a:spcPct val="90000"/>
            </a:lnSpc>
            <a:spcBef>
              <a:spcPct val="0"/>
            </a:spcBef>
            <a:spcAft>
              <a:spcPct val="15000"/>
            </a:spcAft>
            <a:buChar char="••"/>
          </a:pPr>
          <a:r>
            <a:rPr lang="en-US" sz="2400" kern="1200" dirty="0" smtClean="0"/>
            <a:t>Caring touch</a:t>
          </a:r>
          <a:endParaRPr lang="en-US" sz="2400" kern="1200" dirty="0"/>
        </a:p>
        <a:p>
          <a:pPr marL="228600" lvl="1" indent="-228600" algn="l" defTabSz="1066800">
            <a:lnSpc>
              <a:spcPct val="90000"/>
            </a:lnSpc>
            <a:spcBef>
              <a:spcPct val="0"/>
            </a:spcBef>
            <a:spcAft>
              <a:spcPct val="15000"/>
            </a:spcAft>
            <a:buChar char="••"/>
          </a:pPr>
          <a:r>
            <a:rPr lang="en-US" sz="2400" kern="1200" dirty="0" smtClean="0"/>
            <a:t>Empathic understanding</a:t>
          </a:r>
          <a:endParaRPr lang="en-US" sz="2400" kern="1200" dirty="0"/>
        </a:p>
        <a:p>
          <a:pPr marL="228600" lvl="1" indent="-228600" algn="l" defTabSz="1066800">
            <a:lnSpc>
              <a:spcPct val="90000"/>
            </a:lnSpc>
            <a:spcBef>
              <a:spcPct val="0"/>
            </a:spcBef>
            <a:spcAft>
              <a:spcPct val="15000"/>
            </a:spcAft>
            <a:buChar char="••"/>
          </a:pPr>
          <a:r>
            <a:rPr lang="en-US" sz="2400" kern="1200" dirty="0" smtClean="0"/>
            <a:t>Comfort</a:t>
          </a:r>
          <a:endParaRPr lang="en-US" sz="2400" kern="1200" dirty="0"/>
        </a:p>
        <a:p>
          <a:pPr marL="228600" lvl="1" indent="-228600" algn="l" defTabSz="1066800">
            <a:lnSpc>
              <a:spcPct val="90000"/>
            </a:lnSpc>
            <a:spcBef>
              <a:spcPct val="0"/>
            </a:spcBef>
            <a:spcAft>
              <a:spcPct val="15000"/>
            </a:spcAft>
            <a:buChar char="••"/>
          </a:pPr>
          <a:r>
            <a:rPr lang="en-US" sz="2400" kern="1200" dirty="0" smtClean="0"/>
            <a:t>Feeling of safety</a:t>
          </a:r>
          <a:endParaRPr lang="en-US" sz="2400" kern="1200" dirty="0"/>
        </a:p>
      </dsp:txBody>
      <dsp:txXfrm>
        <a:off x="2914054" y="847963"/>
        <a:ext cx="2553890" cy="3741435"/>
      </dsp:txXfrm>
    </dsp:sp>
    <dsp:sp modelId="{9D742F8F-5C51-4477-8A17-87210621BF53}">
      <dsp:nvSpPr>
        <dsp:cNvPr id="0" name=""/>
        <dsp:cNvSpPr/>
      </dsp:nvSpPr>
      <dsp:spPr>
        <a:xfrm>
          <a:off x="5825490" y="12763"/>
          <a:ext cx="2553890" cy="8352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Sexualized</a:t>
          </a:r>
          <a:endParaRPr lang="en-US" sz="2800" b="1" kern="1200" dirty="0"/>
        </a:p>
      </dsp:txBody>
      <dsp:txXfrm>
        <a:off x="5825490" y="12763"/>
        <a:ext cx="2553890" cy="835200"/>
      </dsp:txXfrm>
    </dsp:sp>
    <dsp:sp modelId="{70E85A7D-D478-4EE9-AF7C-1625B6E59A67}">
      <dsp:nvSpPr>
        <dsp:cNvPr id="0" name=""/>
        <dsp:cNvSpPr/>
      </dsp:nvSpPr>
      <dsp:spPr>
        <a:xfrm>
          <a:off x="5825490" y="847963"/>
          <a:ext cx="2553890" cy="3741435"/>
        </a:xfrm>
        <a:prstGeom prst="rect">
          <a:avLst/>
        </a:prstGeom>
        <a:solidFill>
          <a:schemeClr val="accent3">
            <a:tint val="40000"/>
            <a:hueOff val="10716854"/>
            <a:satOff val="-13793"/>
            <a:lumOff val="-1075"/>
            <a:alpha val="7500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Need for touch</a:t>
          </a:r>
          <a:endParaRPr lang="en-US" sz="2400" kern="1200" dirty="0"/>
        </a:p>
        <a:p>
          <a:pPr marL="228600" lvl="1" indent="-228600" algn="l" defTabSz="1066800">
            <a:lnSpc>
              <a:spcPct val="90000"/>
            </a:lnSpc>
            <a:spcBef>
              <a:spcPct val="0"/>
            </a:spcBef>
            <a:spcAft>
              <a:spcPct val="15000"/>
            </a:spcAft>
            <a:buChar char="••"/>
          </a:pPr>
          <a:r>
            <a:rPr lang="en-US" sz="2400" kern="1200" dirty="0" smtClean="0"/>
            <a:t>Need for intimacy</a:t>
          </a:r>
          <a:endParaRPr lang="en-US" sz="2400" kern="1200" dirty="0"/>
        </a:p>
        <a:p>
          <a:pPr marL="228600" lvl="1" indent="-228600" algn="l" defTabSz="1066800">
            <a:lnSpc>
              <a:spcPct val="90000"/>
            </a:lnSpc>
            <a:spcBef>
              <a:spcPct val="0"/>
            </a:spcBef>
            <a:spcAft>
              <a:spcPct val="15000"/>
            </a:spcAft>
            <a:buChar char="••"/>
          </a:pPr>
          <a:r>
            <a:rPr lang="en-US" sz="2400" kern="1200" dirty="0" smtClean="0"/>
            <a:t>Something else that is not sexual in nature</a:t>
          </a:r>
          <a:endParaRPr lang="en-US" sz="2400" kern="1200" dirty="0"/>
        </a:p>
      </dsp:txBody>
      <dsp:txXfrm>
        <a:off x="5825490" y="847963"/>
        <a:ext cx="2553890" cy="3741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C19D-6D6A-4000-B5F9-2F09A8127584}">
      <dsp:nvSpPr>
        <dsp:cNvPr id="0" name=""/>
        <dsp:cNvSpPr/>
      </dsp:nvSpPr>
      <dsp:spPr>
        <a:xfrm>
          <a:off x="30539" y="1329"/>
          <a:ext cx="3889771" cy="23338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latin typeface="Arial Black" panose="020B0A04020102020204" pitchFamily="34" charset="0"/>
            </a:rPr>
            <a:t>Client Rights</a:t>
          </a:r>
          <a:endParaRPr lang="en-US" sz="3100" kern="1200" dirty="0">
            <a:latin typeface="Arial Black" panose="020B0A04020102020204" pitchFamily="34" charset="0"/>
          </a:endParaRPr>
        </a:p>
        <a:p>
          <a:pPr marL="228600" lvl="1" indent="-228600" algn="l" defTabSz="1066800">
            <a:lnSpc>
              <a:spcPct val="90000"/>
            </a:lnSpc>
            <a:spcBef>
              <a:spcPct val="0"/>
            </a:spcBef>
            <a:spcAft>
              <a:spcPct val="15000"/>
            </a:spcAft>
            <a:buChar char="••"/>
          </a:pPr>
          <a:r>
            <a:rPr lang="en-US" sz="2400" kern="1200" dirty="0" smtClean="0"/>
            <a:t>Right to express sexuality without fear of judgement.</a:t>
          </a:r>
          <a:endParaRPr lang="en-US" sz="2400" kern="1200" dirty="0"/>
        </a:p>
      </dsp:txBody>
      <dsp:txXfrm>
        <a:off x="30539" y="1329"/>
        <a:ext cx="3889771" cy="2333863"/>
      </dsp:txXfrm>
    </dsp:sp>
    <dsp:sp modelId="{B0B43823-5183-4256-87A5-6F277824C01C}">
      <dsp:nvSpPr>
        <dsp:cNvPr id="0" name=""/>
        <dsp:cNvSpPr/>
      </dsp:nvSpPr>
      <dsp:spPr>
        <a:xfrm>
          <a:off x="4309288" y="1329"/>
          <a:ext cx="3889771" cy="2333863"/>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latin typeface="Arial Black" panose="020B0A04020102020204" pitchFamily="34" charset="0"/>
            </a:rPr>
            <a:t>Consent</a:t>
          </a:r>
          <a:endParaRPr lang="en-US" sz="3100" kern="1200" dirty="0">
            <a:latin typeface="Arial Black" panose="020B0A04020102020204" pitchFamily="34" charset="0"/>
          </a:endParaRPr>
        </a:p>
        <a:p>
          <a:pPr marL="228600" lvl="1" indent="-228600" algn="l" defTabSz="1066800">
            <a:lnSpc>
              <a:spcPct val="90000"/>
            </a:lnSpc>
            <a:spcBef>
              <a:spcPct val="0"/>
            </a:spcBef>
            <a:spcAft>
              <a:spcPct val="15000"/>
            </a:spcAft>
            <a:buChar char="••"/>
          </a:pPr>
          <a:r>
            <a:rPr lang="en-US" sz="2400" kern="1200" dirty="0" smtClean="0"/>
            <a:t>Both individuals involved must consent.</a:t>
          </a:r>
          <a:endParaRPr lang="en-US" sz="2400" kern="1200" dirty="0"/>
        </a:p>
      </dsp:txBody>
      <dsp:txXfrm>
        <a:off x="4309288" y="1329"/>
        <a:ext cx="3889771" cy="2333863"/>
      </dsp:txXfrm>
    </dsp:sp>
    <dsp:sp modelId="{F9420973-96C8-4485-9CE5-BABD7F091745}">
      <dsp:nvSpPr>
        <dsp:cNvPr id="0" name=""/>
        <dsp:cNvSpPr/>
      </dsp:nvSpPr>
      <dsp:spPr>
        <a:xfrm>
          <a:off x="30539" y="2724170"/>
          <a:ext cx="3889771" cy="2333863"/>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latin typeface="Arial Black" panose="020B0A04020102020204" pitchFamily="34" charset="0"/>
            </a:rPr>
            <a:t>Decision Making Capacity</a:t>
          </a:r>
          <a:endParaRPr lang="en-US" sz="3100" kern="1200" dirty="0">
            <a:latin typeface="Arial Black" panose="020B0A04020102020204" pitchFamily="34" charset="0"/>
          </a:endParaRPr>
        </a:p>
        <a:p>
          <a:pPr marL="228600" lvl="1" indent="-228600" algn="l" defTabSz="1066800">
            <a:lnSpc>
              <a:spcPct val="90000"/>
            </a:lnSpc>
            <a:spcBef>
              <a:spcPct val="0"/>
            </a:spcBef>
            <a:spcAft>
              <a:spcPct val="15000"/>
            </a:spcAft>
            <a:buChar char="••"/>
          </a:pPr>
          <a:r>
            <a:rPr lang="en-US" sz="2400" kern="1200" dirty="0" smtClean="0"/>
            <a:t>Make own decisions</a:t>
          </a:r>
          <a:endParaRPr lang="en-US" sz="2400" kern="1200" dirty="0"/>
        </a:p>
      </dsp:txBody>
      <dsp:txXfrm>
        <a:off x="30539" y="2724170"/>
        <a:ext cx="3889771" cy="2333863"/>
      </dsp:txXfrm>
    </dsp:sp>
    <dsp:sp modelId="{55ACB86D-4B96-4884-96EE-A4EAA8A93FD9}">
      <dsp:nvSpPr>
        <dsp:cNvPr id="0" name=""/>
        <dsp:cNvSpPr/>
      </dsp:nvSpPr>
      <dsp:spPr>
        <a:xfrm>
          <a:off x="4309288" y="2724170"/>
          <a:ext cx="3889771" cy="2333863"/>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0" kern="1200" dirty="0" smtClean="0">
              <a:latin typeface="Arial Black" panose="020B0A04020102020204" pitchFamily="34" charset="0"/>
            </a:rPr>
            <a:t>Free of Duress</a:t>
          </a:r>
          <a:endParaRPr lang="en-US" sz="3100" b="0" kern="1200" dirty="0">
            <a:latin typeface="Arial Black" panose="020B0A04020102020204" pitchFamily="34" charset="0"/>
          </a:endParaRPr>
        </a:p>
        <a:p>
          <a:pPr marL="228600" lvl="1" indent="-228600" algn="l" defTabSz="1066800">
            <a:lnSpc>
              <a:spcPct val="90000"/>
            </a:lnSpc>
            <a:spcBef>
              <a:spcPct val="0"/>
            </a:spcBef>
            <a:spcAft>
              <a:spcPct val="15000"/>
            </a:spcAft>
            <a:buChar char="••"/>
          </a:pPr>
          <a:r>
            <a:rPr lang="en-US" sz="2400" kern="1200" dirty="0" smtClean="0"/>
            <a:t>No threats, violence, constraints or other action against will or better judgement.</a:t>
          </a:r>
          <a:endParaRPr lang="en-US" sz="2400" kern="1200" dirty="0"/>
        </a:p>
      </dsp:txBody>
      <dsp:txXfrm>
        <a:off x="4309288" y="2724170"/>
        <a:ext cx="3889771" cy="2333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7F0E-8362-4F56-85AC-DA5CFFE02F0D}">
      <dsp:nvSpPr>
        <dsp:cNvPr id="0" name=""/>
        <dsp:cNvSpPr/>
      </dsp:nvSpPr>
      <dsp:spPr>
        <a:xfrm>
          <a:off x="0" y="0"/>
          <a:ext cx="6995160" cy="15178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smtClean="0"/>
            <a:t>Early</a:t>
          </a:r>
          <a:endParaRPr lang="en-US" sz="6500" kern="1200" dirty="0"/>
        </a:p>
      </dsp:txBody>
      <dsp:txXfrm>
        <a:off x="44455" y="44455"/>
        <a:ext cx="5357326" cy="1428898"/>
      </dsp:txXfrm>
    </dsp:sp>
    <dsp:sp modelId="{FC0CED38-4A68-4D43-8D1C-CBB438C7C2E8}">
      <dsp:nvSpPr>
        <dsp:cNvPr id="0" name=""/>
        <dsp:cNvSpPr/>
      </dsp:nvSpPr>
      <dsp:spPr>
        <a:xfrm>
          <a:off x="617219" y="1770777"/>
          <a:ext cx="6995160" cy="151780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smtClean="0"/>
            <a:t>Middle</a:t>
          </a:r>
          <a:endParaRPr lang="en-US" sz="6500" kern="1200" dirty="0"/>
        </a:p>
      </dsp:txBody>
      <dsp:txXfrm>
        <a:off x="661674" y="1815232"/>
        <a:ext cx="5302454" cy="1428898"/>
      </dsp:txXfrm>
    </dsp:sp>
    <dsp:sp modelId="{F529B998-BFCC-4F52-A9D2-874746FCF5B9}">
      <dsp:nvSpPr>
        <dsp:cNvPr id="0" name=""/>
        <dsp:cNvSpPr/>
      </dsp:nvSpPr>
      <dsp:spPr>
        <a:xfrm>
          <a:off x="1234439" y="3541554"/>
          <a:ext cx="6995160" cy="151780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smtClean="0"/>
            <a:t>Late</a:t>
          </a:r>
          <a:endParaRPr lang="en-US" sz="6500" kern="1200" dirty="0"/>
        </a:p>
      </dsp:txBody>
      <dsp:txXfrm>
        <a:off x="1278894" y="3586009"/>
        <a:ext cx="5302454" cy="1428898"/>
      </dsp:txXfrm>
    </dsp:sp>
    <dsp:sp modelId="{0939F0D1-030E-49AE-8B6B-837A199C40FB}">
      <dsp:nvSpPr>
        <dsp:cNvPr id="0" name=""/>
        <dsp:cNvSpPr/>
      </dsp:nvSpPr>
      <dsp:spPr>
        <a:xfrm>
          <a:off x="6008584" y="1151005"/>
          <a:ext cx="986575" cy="98657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30563" y="1151005"/>
        <a:ext cx="542617" cy="742398"/>
      </dsp:txXfrm>
    </dsp:sp>
    <dsp:sp modelId="{4E60D90D-85E0-492A-85EE-EDDB6620FFD4}">
      <dsp:nvSpPr>
        <dsp:cNvPr id="0" name=""/>
        <dsp:cNvSpPr/>
      </dsp:nvSpPr>
      <dsp:spPr>
        <a:xfrm>
          <a:off x="6625804" y="2911663"/>
          <a:ext cx="986575" cy="986575"/>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47783" y="2911663"/>
        <a:ext cx="542617" cy="7423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4DC1D-DC6E-4085-A776-2909A928F2E1}">
      <dsp:nvSpPr>
        <dsp:cNvPr id="0" name=""/>
        <dsp:cNvSpPr/>
      </dsp:nvSpPr>
      <dsp:spPr>
        <a:xfrm>
          <a:off x="0" y="30166"/>
          <a:ext cx="8229600" cy="49990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b="1" kern="1200" dirty="0" smtClean="0"/>
            <a:t>Early</a:t>
          </a:r>
          <a:endParaRPr lang="en-US" sz="4000" b="1" kern="1200" dirty="0"/>
        </a:p>
        <a:p>
          <a:pPr marL="171450" lvl="1" indent="-171450" algn="l" defTabSz="844550">
            <a:lnSpc>
              <a:spcPct val="90000"/>
            </a:lnSpc>
            <a:spcBef>
              <a:spcPct val="0"/>
            </a:spcBef>
            <a:spcAft>
              <a:spcPct val="15000"/>
            </a:spcAft>
            <a:buChar char="••"/>
          </a:pPr>
          <a:r>
            <a:rPr lang="en-US" sz="1900" b="1" kern="1200" dirty="0" smtClean="0"/>
            <a:t>Comprehension</a:t>
          </a:r>
          <a:endParaRPr lang="en-US" sz="1900" b="1" kern="1200" dirty="0"/>
        </a:p>
        <a:p>
          <a:pPr marL="342900" lvl="2" indent="-171450" algn="l" defTabSz="844550">
            <a:lnSpc>
              <a:spcPct val="90000"/>
            </a:lnSpc>
            <a:spcBef>
              <a:spcPct val="0"/>
            </a:spcBef>
            <a:spcAft>
              <a:spcPct val="15000"/>
            </a:spcAft>
            <a:buChar char="••"/>
          </a:pPr>
          <a:r>
            <a:rPr lang="en-US" sz="1900" kern="1200" dirty="0" smtClean="0"/>
            <a:t>Complex conversations</a:t>
          </a:r>
          <a:endParaRPr lang="en-US" sz="1900" kern="1200" dirty="0"/>
        </a:p>
        <a:p>
          <a:pPr marL="342900" lvl="2" indent="-171450" algn="l" defTabSz="844550">
            <a:lnSpc>
              <a:spcPct val="90000"/>
            </a:lnSpc>
            <a:spcBef>
              <a:spcPct val="0"/>
            </a:spcBef>
            <a:spcAft>
              <a:spcPct val="15000"/>
            </a:spcAft>
            <a:buChar char="••"/>
          </a:pPr>
          <a:r>
            <a:rPr lang="en-US" sz="1900" kern="1200" dirty="0" smtClean="0"/>
            <a:t>Humor &amp; sarcasm</a:t>
          </a:r>
          <a:endParaRPr lang="en-US" sz="1900" kern="1200" dirty="0"/>
        </a:p>
        <a:p>
          <a:pPr marL="171450" lvl="1" indent="-171450" algn="l" defTabSz="844550">
            <a:lnSpc>
              <a:spcPct val="90000"/>
            </a:lnSpc>
            <a:spcBef>
              <a:spcPct val="0"/>
            </a:spcBef>
            <a:spcAft>
              <a:spcPct val="15000"/>
            </a:spcAft>
            <a:buChar char="••"/>
          </a:pPr>
          <a:r>
            <a:rPr lang="en-US" sz="1900" b="1" kern="1200" dirty="0" smtClean="0"/>
            <a:t>Language</a:t>
          </a:r>
          <a:endParaRPr lang="en-US" sz="1900" b="1" kern="1200" dirty="0"/>
        </a:p>
        <a:p>
          <a:pPr marL="342900" lvl="2" indent="-171450" algn="l" defTabSz="844550">
            <a:lnSpc>
              <a:spcPct val="90000"/>
            </a:lnSpc>
            <a:spcBef>
              <a:spcPct val="0"/>
            </a:spcBef>
            <a:spcAft>
              <a:spcPct val="15000"/>
            </a:spcAft>
            <a:buChar char="••"/>
          </a:pPr>
          <a:r>
            <a:rPr lang="en-US" sz="1900" kern="1200" dirty="0" smtClean="0"/>
            <a:t>Thinking what to say</a:t>
          </a:r>
          <a:endParaRPr lang="en-US" sz="1900" kern="1200" dirty="0"/>
        </a:p>
        <a:p>
          <a:pPr marL="342900" lvl="2" indent="-171450" algn="l" defTabSz="844550">
            <a:lnSpc>
              <a:spcPct val="90000"/>
            </a:lnSpc>
            <a:spcBef>
              <a:spcPct val="0"/>
            </a:spcBef>
            <a:spcAft>
              <a:spcPct val="15000"/>
            </a:spcAft>
            <a:buChar char="••"/>
          </a:pPr>
          <a:r>
            <a:rPr lang="en-US" sz="1900" kern="1200" dirty="0" smtClean="0"/>
            <a:t>Words and related words</a:t>
          </a:r>
          <a:endParaRPr lang="en-US" sz="1900" kern="1200" dirty="0"/>
        </a:p>
        <a:p>
          <a:pPr marL="342900" lvl="2" indent="-171450" algn="l" defTabSz="844550">
            <a:lnSpc>
              <a:spcPct val="90000"/>
            </a:lnSpc>
            <a:spcBef>
              <a:spcPct val="0"/>
            </a:spcBef>
            <a:spcAft>
              <a:spcPct val="15000"/>
            </a:spcAft>
            <a:buChar char="••"/>
          </a:pPr>
          <a:r>
            <a:rPr lang="en-US" sz="1900" kern="1200" dirty="0" smtClean="0"/>
            <a:t>Correct mistakes</a:t>
          </a:r>
          <a:endParaRPr lang="en-US" sz="1900" kern="1200" dirty="0"/>
        </a:p>
        <a:p>
          <a:pPr marL="171450" lvl="1" indent="-171450" algn="l" defTabSz="844550">
            <a:lnSpc>
              <a:spcPct val="90000"/>
            </a:lnSpc>
            <a:spcBef>
              <a:spcPct val="0"/>
            </a:spcBef>
            <a:spcAft>
              <a:spcPct val="15000"/>
            </a:spcAft>
            <a:buChar char="••"/>
          </a:pPr>
          <a:r>
            <a:rPr lang="en-US" sz="1900" b="1" kern="1200" dirty="0" smtClean="0"/>
            <a:t>Social Changes</a:t>
          </a:r>
          <a:endParaRPr lang="en-US" sz="1900" b="1" kern="1200" dirty="0"/>
        </a:p>
        <a:p>
          <a:pPr marL="342900" lvl="2" indent="-171450" algn="l" defTabSz="844550">
            <a:lnSpc>
              <a:spcPct val="90000"/>
            </a:lnSpc>
            <a:spcBef>
              <a:spcPct val="0"/>
            </a:spcBef>
            <a:spcAft>
              <a:spcPct val="15000"/>
            </a:spcAft>
            <a:buChar char="••"/>
          </a:pPr>
          <a:r>
            <a:rPr lang="en-US" sz="1900" kern="1200" dirty="0" smtClean="0"/>
            <a:t>Changing the subject</a:t>
          </a:r>
          <a:endParaRPr lang="en-US" sz="1900" kern="1200" dirty="0"/>
        </a:p>
        <a:p>
          <a:pPr marL="342900" lvl="2" indent="-171450" algn="l" defTabSz="844550">
            <a:lnSpc>
              <a:spcPct val="90000"/>
            </a:lnSpc>
            <a:spcBef>
              <a:spcPct val="0"/>
            </a:spcBef>
            <a:spcAft>
              <a:spcPct val="15000"/>
            </a:spcAft>
            <a:buChar char="••"/>
          </a:pPr>
          <a:r>
            <a:rPr lang="en-US" sz="1900" kern="1200" dirty="0" smtClean="0"/>
            <a:t>Repeat</a:t>
          </a:r>
          <a:endParaRPr lang="en-US" sz="1900" kern="1200" dirty="0"/>
        </a:p>
        <a:p>
          <a:pPr marL="342900" lvl="2" indent="-171450" algn="l" defTabSz="844550">
            <a:lnSpc>
              <a:spcPct val="90000"/>
            </a:lnSpc>
            <a:spcBef>
              <a:spcPct val="0"/>
            </a:spcBef>
            <a:spcAft>
              <a:spcPct val="15000"/>
            </a:spcAft>
            <a:buChar char="••"/>
          </a:pPr>
          <a:r>
            <a:rPr lang="en-US" sz="1900" kern="1200" dirty="0" smtClean="0"/>
            <a:t>Clichés </a:t>
          </a:r>
          <a:endParaRPr lang="en-US" sz="1900" kern="1200" dirty="0"/>
        </a:p>
        <a:p>
          <a:pPr marL="342900" lvl="2" indent="-171450" algn="l" defTabSz="844550">
            <a:lnSpc>
              <a:spcPct val="90000"/>
            </a:lnSpc>
            <a:spcBef>
              <a:spcPct val="0"/>
            </a:spcBef>
            <a:spcAft>
              <a:spcPct val="15000"/>
            </a:spcAft>
            <a:buChar char="••"/>
          </a:pPr>
          <a:r>
            <a:rPr lang="en-US" sz="1900" kern="1200" dirty="0" smtClean="0"/>
            <a:t>Covering</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146417" y="176583"/>
        <a:ext cx="7936766" cy="47061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4DC1D-DC6E-4085-A776-2909A928F2E1}">
      <dsp:nvSpPr>
        <dsp:cNvPr id="0" name=""/>
        <dsp:cNvSpPr/>
      </dsp:nvSpPr>
      <dsp:spPr>
        <a:xfrm>
          <a:off x="0" y="30166"/>
          <a:ext cx="8229600" cy="499903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b="1" kern="1200" dirty="0" smtClean="0"/>
            <a:t>Middle</a:t>
          </a:r>
          <a:endParaRPr lang="en-US" sz="4000" kern="1200" dirty="0"/>
        </a:p>
        <a:p>
          <a:pPr marL="171450" lvl="1" indent="-171450" algn="l" defTabSz="800100">
            <a:lnSpc>
              <a:spcPct val="90000"/>
            </a:lnSpc>
            <a:spcBef>
              <a:spcPct val="0"/>
            </a:spcBef>
            <a:spcAft>
              <a:spcPct val="15000"/>
            </a:spcAft>
            <a:buChar char="••"/>
          </a:pPr>
          <a:r>
            <a:rPr lang="en-US" sz="1800" b="1" kern="1200" dirty="0" smtClean="0"/>
            <a:t>Comprehension</a:t>
          </a:r>
          <a:endParaRPr lang="en-US" sz="1800" b="1" kern="1200" dirty="0"/>
        </a:p>
        <a:p>
          <a:pPr marL="342900" lvl="2" indent="-171450" algn="l" defTabSz="800100">
            <a:lnSpc>
              <a:spcPct val="90000"/>
            </a:lnSpc>
            <a:spcBef>
              <a:spcPct val="0"/>
            </a:spcBef>
            <a:spcAft>
              <a:spcPct val="15000"/>
            </a:spcAft>
            <a:buChar char="••"/>
          </a:pPr>
          <a:r>
            <a:rPr lang="en-US" sz="1800" kern="1200" dirty="0" smtClean="0"/>
            <a:t>Day to day conversations</a:t>
          </a:r>
          <a:endParaRPr lang="en-US" sz="1800" kern="1200" dirty="0"/>
        </a:p>
        <a:p>
          <a:pPr marL="342900" lvl="2" indent="-171450" algn="l" defTabSz="800100">
            <a:lnSpc>
              <a:spcPct val="90000"/>
            </a:lnSpc>
            <a:spcBef>
              <a:spcPct val="0"/>
            </a:spcBef>
            <a:spcAft>
              <a:spcPct val="15000"/>
            </a:spcAft>
            <a:buChar char="••"/>
          </a:pPr>
          <a:r>
            <a:rPr lang="en-US" sz="1800" kern="1200" dirty="0" smtClean="0"/>
            <a:t>Attention</a:t>
          </a:r>
          <a:endParaRPr lang="en-US" sz="1800" kern="1200" dirty="0"/>
        </a:p>
        <a:p>
          <a:pPr marL="342900" lvl="2" indent="-171450" algn="l" defTabSz="800100">
            <a:lnSpc>
              <a:spcPct val="90000"/>
            </a:lnSpc>
            <a:spcBef>
              <a:spcPct val="0"/>
            </a:spcBef>
            <a:spcAft>
              <a:spcPct val="15000"/>
            </a:spcAft>
            <a:buChar char="••"/>
          </a:pPr>
          <a:r>
            <a:rPr lang="en-US" sz="1800" kern="1200" dirty="0" smtClean="0"/>
            <a:t>Noise</a:t>
          </a:r>
          <a:endParaRPr lang="en-US" sz="1800" kern="1200" dirty="0"/>
        </a:p>
        <a:p>
          <a:pPr marL="342900" lvl="2" indent="-171450" algn="l" defTabSz="800100">
            <a:lnSpc>
              <a:spcPct val="90000"/>
            </a:lnSpc>
            <a:spcBef>
              <a:spcPct val="0"/>
            </a:spcBef>
            <a:spcAft>
              <a:spcPct val="15000"/>
            </a:spcAft>
            <a:buChar char="••"/>
          </a:pPr>
          <a:r>
            <a:rPr lang="en-US" sz="1800" kern="1200" dirty="0" smtClean="0"/>
            <a:t>Reading</a:t>
          </a:r>
          <a:endParaRPr lang="en-US" sz="1800" kern="1200" dirty="0"/>
        </a:p>
        <a:p>
          <a:pPr marL="342900" lvl="2" indent="-171450" algn="l" defTabSz="800100">
            <a:lnSpc>
              <a:spcPct val="90000"/>
            </a:lnSpc>
            <a:spcBef>
              <a:spcPct val="0"/>
            </a:spcBef>
            <a:spcAft>
              <a:spcPct val="15000"/>
            </a:spcAft>
            <a:buChar char="••"/>
          </a:pPr>
          <a:r>
            <a:rPr lang="en-US" sz="1800" kern="1200" dirty="0" smtClean="0"/>
            <a:t>Facial expressions</a:t>
          </a:r>
          <a:endParaRPr lang="en-US" sz="1800" kern="1200" dirty="0"/>
        </a:p>
        <a:p>
          <a:pPr marL="171450" lvl="1" indent="-171450" algn="l" defTabSz="800100">
            <a:lnSpc>
              <a:spcPct val="90000"/>
            </a:lnSpc>
            <a:spcBef>
              <a:spcPct val="0"/>
            </a:spcBef>
            <a:spcAft>
              <a:spcPct val="15000"/>
            </a:spcAft>
            <a:buChar char="••"/>
          </a:pPr>
          <a:r>
            <a:rPr lang="en-US" sz="1800" b="1" kern="1200" dirty="0" smtClean="0"/>
            <a:t>Language</a:t>
          </a:r>
          <a:endParaRPr lang="en-US" sz="1800" b="1" kern="1200" dirty="0"/>
        </a:p>
        <a:p>
          <a:pPr marL="342900" lvl="2" indent="-171450" algn="l" defTabSz="800100">
            <a:lnSpc>
              <a:spcPct val="90000"/>
            </a:lnSpc>
            <a:spcBef>
              <a:spcPct val="0"/>
            </a:spcBef>
            <a:spcAft>
              <a:spcPct val="15000"/>
            </a:spcAft>
            <a:buChar char="••"/>
          </a:pPr>
          <a:r>
            <a:rPr lang="en-US" sz="1800" kern="1200" dirty="0" smtClean="0"/>
            <a:t>Names and words</a:t>
          </a:r>
          <a:endParaRPr lang="en-US" sz="1800" kern="1200" dirty="0"/>
        </a:p>
        <a:p>
          <a:pPr marL="342900" lvl="2" indent="-171450" algn="l" defTabSz="800100">
            <a:lnSpc>
              <a:spcPct val="90000"/>
            </a:lnSpc>
            <a:spcBef>
              <a:spcPct val="0"/>
            </a:spcBef>
            <a:spcAft>
              <a:spcPct val="15000"/>
            </a:spcAft>
            <a:buChar char="••"/>
          </a:pPr>
          <a:r>
            <a:rPr lang="en-US" sz="1800" kern="1200" dirty="0" smtClean="0"/>
            <a:t>Processing</a:t>
          </a:r>
          <a:endParaRPr lang="en-US" sz="1800" kern="1200" dirty="0"/>
        </a:p>
        <a:p>
          <a:pPr marL="342900" lvl="2" indent="-171450" algn="l" defTabSz="800100">
            <a:lnSpc>
              <a:spcPct val="90000"/>
            </a:lnSpc>
            <a:spcBef>
              <a:spcPct val="0"/>
            </a:spcBef>
            <a:spcAft>
              <a:spcPct val="15000"/>
            </a:spcAft>
            <a:buChar char="••"/>
          </a:pPr>
          <a:r>
            <a:rPr lang="en-US" sz="1800" kern="1200" dirty="0" smtClean="0"/>
            <a:t>Repeating</a:t>
          </a:r>
          <a:endParaRPr lang="en-US" sz="1800" kern="1200" dirty="0"/>
        </a:p>
        <a:p>
          <a:pPr marL="171450" lvl="1" indent="-171450" algn="l" defTabSz="800100">
            <a:lnSpc>
              <a:spcPct val="90000"/>
            </a:lnSpc>
            <a:spcBef>
              <a:spcPct val="0"/>
            </a:spcBef>
            <a:spcAft>
              <a:spcPct val="15000"/>
            </a:spcAft>
            <a:buChar char="••"/>
          </a:pPr>
          <a:r>
            <a:rPr lang="en-US" sz="1800" b="1" kern="1200" dirty="0" smtClean="0"/>
            <a:t>Social Changes</a:t>
          </a:r>
          <a:endParaRPr lang="en-US" sz="1800" b="1" kern="1200" dirty="0"/>
        </a:p>
        <a:p>
          <a:pPr marL="342900" lvl="2" indent="-171450" algn="l" defTabSz="800100">
            <a:lnSpc>
              <a:spcPct val="90000"/>
            </a:lnSpc>
            <a:spcBef>
              <a:spcPct val="0"/>
            </a:spcBef>
            <a:spcAft>
              <a:spcPct val="15000"/>
            </a:spcAft>
            <a:buChar char="••"/>
          </a:pPr>
          <a:r>
            <a:rPr lang="en-US" sz="1800" kern="1200" dirty="0" smtClean="0"/>
            <a:t>Forget questions</a:t>
          </a:r>
          <a:endParaRPr lang="en-US" sz="1800" kern="1200" dirty="0"/>
        </a:p>
        <a:p>
          <a:pPr marL="342900" lvl="2" indent="-171450" algn="l" defTabSz="800100">
            <a:lnSpc>
              <a:spcPct val="90000"/>
            </a:lnSpc>
            <a:spcBef>
              <a:spcPct val="0"/>
            </a:spcBef>
            <a:spcAft>
              <a:spcPct val="15000"/>
            </a:spcAft>
            <a:buChar char="••"/>
          </a:pPr>
          <a:r>
            <a:rPr lang="en-US" sz="1800" kern="1200" dirty="0" smtClean="0"/>
            <a:t>Talking</a:t>
          </a:r>
          <a:endParaRPr lang="en-US" sz="1800" kern="1200" dirty="0"/>
        </a:p>
        <a:p>
          <a:pPr marL="171450" lvl="1" indent="-171450" algn="l" defTabSz="844550">
            <a:lnSpc>
              <a:spcPct val="90000"/>
            </a:lnSpc>
            <a:spcBef>
              <a:spcPct val="0"/>
            </a:spcBef>
            <a:spcAft>
              <a:spcPct val="15000"/>
            </a:spcAft>
            <a:buChar char="••"/>
          </a:pPr>
          <a:endParaRPr lang="en-US" sz="1900" kern="1200" dirty="0"/>
        </a:p>
      </dsp:txBody>
      <dsp:txXfrm>
        <a:off x="146417" y="176583"/>
        <a:ext cx="7936766" cy="47061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4DC1D-DC6E-4085-A776-2909A928F2E1}">
      <dsp:nvSpPr>
        <dsp:cNvPr id="0" name=""/>
        <dsp:cNvSpPr/>
      </dsp:nvSpPr>
      <dsp:spPr>
        <a:xfrm>
          <a:off x="0" y="30166"/>
          <a:ext cx="8229600" cy="4999030"/>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b="1" kern="1200" dirty="0" smtClean="0"/>
            <a:t>Late</a:t>
          </a:r>
          <a:endParaRPr lang="en-US" sz="4000" kern="1200" dirty="0"/>
        </a:p>
        <a:p>
          <a:pPr marL="171450" lvl="1" indent="-171450" algn="l" defTabSz="844550">
            <a:lnSpc>
              <a:spcPct val="90000"/>
            </a:lnSpc>
            <a:spcBef>
              <a:spcPct val="0"/>
            </a:spcBef>
            <a:spcAft>
              <a:spcPct val="15000"/>
            </a:spcAft>
            <a:buChar char="••"/>
          </a:pPr>
          <a:r>
            <a:rPr lang="en-US" sz="1900" b="1" kern="1200" dirty="0" smtClean="0"/>
            <a:t>Comprehension</a:t>
          </a:r>
          <a:endParaRPr lang="en-US" sz="1900" b="1" kern="1200" dirty="0"/>
        </a:p>
        <a:p>
          <a:pPr marL="342900" lvl="2" indent="-171450" algn="l" defTabSz="844550">
            <a:lnSpc>
              <a:spcPct val="90000"/>
            </a:lnSpc>
            <a:spcBef>
              <a:spcPct val="0"/>
            </a:spcBef>
            <a:spcAft>
              <a:spcPct val="15000"/>
            </a:spcAft>
            <a:buChar char="••"/>
          </a:pPr>
          <a:r>
            <a:rPr lang="en-US" sz="1900" kern="1200" dirty="0" smtClean="0"/>
            <a:t>Meaning of words</a:t>
          </a:r>
          <a:endParaRPr lang="en-US" sz="1900" kern="1200" dirty="0"/>
        </a:p>
        <a:p>
          <a:pPr marL="342900" lvl="2" indent="-171450" algn="l" defTabSz="844550">
            <a:lnSpc>
              <a:spcPct val="90000"/>
            </a:lnSpc>
            <a:spcBef>
              <a:spcPct val="0"/>
            </a:spcBef>
            <a:spcAft>
              <a:spcPct val="15000"/>
            </a:spcAft>
            <a:buChar char="••"/>
          </a:pPr>
          <a:r>
            <a:rPr lang="en-US" sz="1900" kern="1200" dirty="0" smtClean="0"/>
            <a:t>Unaware</a:t>
          </a:r>
          <a:endParaRPr lang="en-US" sz="1900" kern="1200" dirty="0"/>
        </a:p>
        <a:p>
          <a:pPr marL="171450" lvl="1" indent="-171450" algn="l" defTabSz="844550">
            <a:lnSpc>
              <a:spcPct val="90000"/>
            </a:lnSpc>
            <a:spcBef>
              <a:spcPct val="0"/>
            </a:spcBef>
            <a:spcAft>
              <a:spcPct val="15000"/>
            </a:spcAft>
            <a:buChar char="••"/>
          </a:pPr>
          <a:r>
            <a:rPr lang="en-US" sz="1900" b="1" kern="1200" dirty="0" smtClean="0"/>
            <a:t>Language</a:t>
          </a:r>
          <a:endParaRPr lang="en-US" sz="1900" b="1" kern="1200" dirty="0"/>
        </a:p>
        <a:p>
          <a:pPr marL="342900" lvl="2" indent="-171450" algn="l" defTabSz="844550">
            <a:lnSpc>
              <a:spcPct val="90000"/>
            </a:lnSpc>
            <a:spcBef>
              <a:spcPct val="0"/>
            </a:spcBef>
            <a:spcAft>
              <a:spcPct val="15000"/>
            </a:spcAft>
            <a:buChar char="••"/>
          </a:pPr>
          <a:r>
            <a:rPr lang="en-US" sz="1900" kern="1200" dirty="0" smtClean="0"/>
            <a:t>Repeating</a:t>
          </a:r>
          <a:endParaRPr lang="en-US" sz="1900" kern="1200" dirty="0"/>
        </a:p>
        <a:p>
          <a:pPr marL="342900" lvl="2" indent="-171450" algn="l" defTabSz="844550">
            <a:lnSpc>
              <a:spcPct val="90000"/>
            </a:lnSpc>
            <a:spcBef>
              <a:spcPct val="0"/>
            </a:spcBef>
            <a:spcAft>
              <a:spcPct val="15000"/>
            </a:spcAft>
            <a:buChar char="••"/>
          </a:pPr>
          <a:r>
            <a:rPr lang="en-US" sz="1900" kern="1200" dirty="0" smtClean="0"/>
            <a:t>Language of origin</a:t>
          </a:r>
          <a:endParaRPr lang="en-US" sz="1900" kern="1200" dirty="0"/>
        </a:p>
        <a:p>
          <a:pPr marL="342900" lvl="2" indent="-171450" algn="l" defTabSz="844550">
            <a:lnSpc>
              <a:spcPct val="90000"/>
            </a:lnSpc>
            <a:spcBef>
              <a:spcPct val="0"/>
            </a:spcBef>
            <a:spcAft>
              <a:spcPct val="15000"/>
            </a:spcAft>
            <a:buChar char="••"/>
          </a:pPr>
          <a:r>
            <a:rPr lang="en-US" sz="1900" kern="1200" dirty="0" smtClean="0"/>
            <a:t>No speaking</a:t>
          </a:r>
          <a:endParaRPr lang="en-US" sz="1900" kern="1200" dirty="0"/>
        </a:p>
        <a:p>
          <a:pPr marL="171450" lvl="1" indent="-171450" algn="l" defTabSz="844550">
            <a:lnSpc>
              <a:spcPct val="90000"/>
            </a:lnSpc>
            <a:spcBef>
              <a:spcPct val="0"/>
            </a:spcBef>
            <a:spcAft>
              <a:spcPct val="15000"/>
            </a:spcAft>
            <a:buChar char="••"/>
          </a:pPr>
          <a:r>
            <a:rPr lang="en-US" sz="1900" b="1" kern="1200" dirty="0" smtClean="0"/>
            <a:t>Social Changes</a:t>
          </a:r>
          <a:endParaRPr lang="en-US" sz="1900" b="1" kern="1200" dirty="0"/>
        </a:p>
        <a:p>
          <a:pPr marL="342900" lvl="2" indent="-171450" algn="l" defTabSz="844550">
            <a:lnSpc>
              <a:spcPct val="90000"/>
            </a:lnSpc>
            <a:spcBef>
              <a:spcPct val="0"/>
            </a:spcBef>
            <a:spcAft>
              <a:spcPct val="15000"/>
            </a:spcAft>
            <a:buChar char="••"/>
          </a:pPr>
          <a:r>
            <a:rPr lang="en-US" sz="1900" kern="1200" dirty="0" smtClean="0"/>
            <a:t>Awareness of social interactions</a:t>
          </a:r>
          <a:endParaRPr lang="en-US" sz="1900" kern="1200" dirty="0"/>
        </a:p>
        <a:p>
          <a:pPr marL="342900" lvl="2" indent="-171450" algn="l" defTabSz="844550">
            <a:lnSpc>
              <a:spcPct val="90000"/>
            </a:lnSpc>
            <a:spcBef>
              <a:spcPct val="0"/>
            </a:spcBef>
            <a:spcAft>
              <a:spcPct val="15000"/>
            </a:spcAft>
            <a:buChar char="••"/>
          </a:pPr>
          <a:r>
            <a:rPr lang="en-US" sz="1900" kern="1200" dirty="0" smtClean="0"/>
            <a:t>Withdraw partially or completely</a:t>
          </a:r>
          <a:endParaRPr lang="en-US" sz="1900" kern="1200" dirty="0"/>
        </a:p>
        <a:p>
          <a:pPr marL="342900" lvl="2" indent="-171450" algn="l" defTabSz="844550">
            <a:lnSpc>
              <a:spcPct val="90000"/>
            </a:lnSpc>
            <a:spcBef>
              <a:spcPct val="0"/>
            </a:spcBef>
            <a:spcAft>
              <a:spcPct val="15000"/>
            </a:spcAft>
            <a:buChar char="••"/>
          </a:pPr>
          <a:r>
            <a:rPr lang="en-US" sz="1900" kern="1200" dirty="0" smtClean="0"/>
            <a:t>May communicate in other ways</a:t>
          </a:r>
          <a:endParaRPr lang="en-US" sz="1900" kern="1200" dirty="0"/>
        </a:p>
      </dsp:txBody>
      <dsp:txXfrm>
        <a:off x="146417" y="176583"/>
        <a:ext cx="7936766" cy="47061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1E93B-B0A2-40A3-B31B-FA755908D5B1}">
      <dsp:nvSpPr>
        <dsp:cNvPr id="0" name=""/>
        <dsp:cNvSpPr/>
      </dsp:nvSpPr>
      <dsp:spPr>
        <a:xfrm>
          <a:off x="2505595" y="1600403"/>
          <a:ext cx="3828008" cy="382800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Strategies</a:t>
          </a:r>
          <a:endParaRPr lang="en-US" sz="5000" kern="1200" dirty="0"/>
        </a:p>
      </dsp:txBody>
      <dsp:txXfrm>
        <a:off x="3066194" y="2161002"/>
        <a:ext cx="2706810" cy="2706810"/>
      </dsp:txXfrm>
    </dsp:sp>
    <dsp:sp modelId="{71BA9A85-2CBD-4BBD-94F1-0152FE227C6A}">
      <dsp:nvSpPr>
        <dsp:cNvPr id="0" name=""/>
        <dsp:cNvSpPr/>
      </dsp:nvSpPr>
      <dsp:spPr>
        <a:xfrm>
          <a:off x="3462597" y="63085"/>
          <a:ext cx="1914004" cy="19140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Approach</a:t>
          </a:r>
          <a:endParaRPr lang="en-US" sz="2400" b="1" kern="1200" dirty="0"/>
        </a:p>
      </dsp:txBody>
      <dsp:txXfrm>
        <a:off x="3742896" y="343384"/>
        <a:ext cx="1353406" cy="1353406"/>
      </dsp:txXfrm>
    </dsp:sp>
    <dsp:sp modelId="{6C20A1F0-7D5F-4058-A623-9C08484ECBF2}">
      <dsp:nvSpPr>
        <dsp:cNvPr id="0" name=""/>
        <dsp:cNvSpPr/>
      </dsp:nvSpPr>
      <dsp:spPr>
        <a:xfrm>
          <a:off x="5412736" y="1002222"/>
          <a:ext cx="1914004" cy="191400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Gestures</a:t>
          </a:r>
          <a:endParaRPr lang="en-US" sz="2400" b="1" kern="1200" dirty="0"/>
        </a:p>
      </dsp:txBody>
      <dsp:txXfrm>
        <a:off x="5693035" y="1282521"/>
        <a:ext cx="1353406" cy="1353406"/>
      </dsp:txXfrm>
    </dsp:sp>
    <dsp:sp modelId="{7D972F4B-DD4C-4A95-98B1-D50FE95EF8B4}">
      <dsp:nvSpPr>
        <dsp:cNvPr id="0" name=""/>
        <dsp:cNvSpPr/>
      </dsp:nvSpPr>
      <dsp:spPr>
        <a:xfrm>
          <a:off x="5894380" y="3112444"/>
          <a:ext cx="1914004" cy="191400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Give Info</a:t>
          </a:r>
          <a:endParaRPr lang="en-US" sz="2400" b="1" kern="1200" dirty="0"/>
        </a:p>
      </dsp:txBody>
      <dsp:txXfrm>
        <a:off x="6174679" y="3392743"/>
        <a:ext cx="1353406" cy="1353406"/>
      </dsp:txXfrm>
    </dsp:sp>
    <dsp:sp modelId="{83BFAEE3-EF53-467D-93E4-20FEB28DB27D}">
      <dsp:nvSpPr>
        <dsp:cNvPr id="0" name=""/>
        <dsp:cNvSpPr/>
      </dsp:nvSpPr>
      <dsp:spPr>
        <a:xfrm>
          <a:off x="4544842" y="4804710"/>
          <a:ext cx="1914004" cy="191400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Get Info</a:t>
          </a:r>
          <a:endParaRPr lang="en-US" sz="2400" b="1" kern="1200" dirty="0"/>
        </a:p>
      </dsp:txBody>
      <dsp:txXfrm>
        <a:off x="4825141" y="5085009"/>
        <a:ext cx="1353406" cy="1353406"/>
      </dsp:txXfrm>
    </dsp:sp>
    <dsp:sp modelId="{38C61F47-A090-4ACF-A5F9-E091C558DC76}">
      <dsp:nvSpPr>
        <dsp:cNvPr id="0" name=""/>
        <dsp:cNvSpPr/>
      </dsp:nvSpPr>
      <dsp:spPr>
        <a:xfrm>
          <a:off x="2380352" y="4804710"/>
          <a:ext cx="1914004" cy="191400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Listen</a:t>
          </a:r>
          <a:endParaRPr lang="en-US" sz="2400" b="1" kern="1200" dirty="0"/>
        </a:p>
      </dsp:txBody>
      <dsp:txXfrm>
        <a:off x="2660651" y="5085009"/>
        <a:ext cx="1353406" cy="1353406"/>
      </dsp:txXfrm>
    </dsp:sp>
    <dsp:sp modelId="{ADEC4AE1-E2CF-4CBD-AED5-DAF1C118D1E4}">
      <dsp:nvSpPr>
        <dsp:cNvPr id="0" name=""/>
        <dsp:cNvSpPr/>
      </dsp:nvSpPr>
      <dsp:spPr>
        <a:xfrm>
          <a:off x="1030815" y="3112444"/>
          <a:ext cx="1914004" cy="19140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Respect</a:t>
          </a:r>
          <a:endParaRPr lang="en-US" sz="2400" b="1" kern="1200" dirty="0"/>
        </a:p>
      </dsp:txBody>
      <dsp:txXfrm>
        <a:off x="1311114" y="3392743"/>
        <a:ext cx="1353406" cy="1353406"/>
      </dsp:txXfrm>
    </dsp:sp>
    <dsp:sp modelId="{CA14A585-EDA7-4128-8D4B-568DE8BF9A34}">
      <dsp:nvSpPr>
        <dsp:cNvPr id="0" name=""/>
        <dsp:cNvSpPr/>
      </dsp:nvSpPr>
      <dsp:spPr>
        <a:xfrm>
          <a:off x="1512459" y="1002222"/>
          <a:ext cx="1914004" cy="191400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Environment</a:t>
          </a:r>
          <a:endParaRPr lang="en-US" sz="1800" b="1" kern="1200" dirty="0"/>
        </a:p>
      </dsp:txBody>
      <dsp:txXfrm>
        <a:off x="1792758" y="1282521"/>
        <a:ext cx="1353406" cy="13534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07C16-6F05-408D-9DB5-EE84079C73F2}" type="datetimeFigureOut">
              <a:rPr lang="en-US" smtClean="0"/>
              <a:t>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25676-F68A-45F3-9FD5-4C9EA3868D56}" type="slidenum">
              <a:rPr lang="en-US" smtClean="0"/>
              <a:t>‹#›</a:t>
            </a:fld>
            <a:endParaRPr lang="en-US"/>
          </a:p>
        </p:txBody>
      </p:sp>
    </p:spTree>
    <p:extLst>
      <p:ext uri="{BB962C8B-B14F-4D97-AF65-F5344CB8AC3E}">
        <p14:creationId xmlns:p14="http://schemas.microsoft.com/office/powerpoint/2010/main" val="351498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The images in this PowerPoint are licensed to DSHS/ALTSA.  Images within this presentation may not be used for any other purpose.</a:t>
            </a:r>
          </a:p>
          <a:p>
            <a:endParaRPr lang="en-US" baseline="0" dirty="0" smtClean="0"/>
          </a:p>
          <a:p>
            <a:r>
              <a:rPr lang="en-US" baseline="0" dirty="0" smtClean="0"/>
              <a:t>This presentation requires the use of the Dementia, Level 1 Capable Caregiving INSTRUCTOR GUIDE.  Please refer to the instructors guide for following </a:t>
            </a:r>
            <a:r>
              <a:rPr lang="en-US" baseline="0" smtClean="0"/>
              <a:t>this presentation.</a:t>
            </a:r>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1</a:t>
            </a:fld>
            <a:endParaRPr lang="en-US"/>
          </a:p>
        </p:txBody>
      </p:sp>
    </p:spTree>
    <p:extLst>
      <p:ext uri="{BB962C8B-B14F-4D97-AF65-F5344CB8AC3E}">
        <p14:creationId xmlns:p14="http://schemas.microsoft.com/office/powerpoint/2010/main" val="278427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10</a:t>
            </a:fld>
            <a:endParaRPr lang="en-US"/>
          </a:p>
        </p:txBody>
      </p:sp>
    </p:spTree>
    <p:extLst>
      <p:ext uri="{BB962C8B-B14F-4D97-AF65-F5344CB8AC3E}">
        <p14:creationId xmlns:p14="http://schemas.microsoft.com/office/powerpoint/2010/main" val="8837347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101</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fld id="{8C725676-F68A-45F3-9FD5-4C9EA3868D56}" type="slidenum">
              <a:rPr lang="en-US" smtClean="0"/>
              <a:t>102</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103</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104</a:t>
            </a:fld>
            <a:endParaRPr lang="en-US"/>
          </a:p>
        </p:txBody>
      </p:sp>
    </p:spTree>
    <p:extLst>
      <p:ext uri="{BB962C8B-B14F-4D97-AF65-F5344CB8AC3E}">
        <p14:creationId xmlns:p14="http://schemas.microsoft.com/office/powerpoint/2010/main" val="25579623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105</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8C725676-F68A-45F3-9FD5-4C9EA3868D56}" type="slidenum">
              <a:rPr lang="en-US" smtClean="0"/>
              <a:t>106</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107</a:t>
            </a:fld>
            <a:endParaRPr lang="en-US"/>
          </a:p>
        </p:txBody>
      </p:sp>
    </p:spTree>
    <p:extLst>
      <p:ext uri="{BB962C8B-B14F-4D97-AF65-F5344CB8AC3E}">
        <p14:creationId xmlns:p14="http://schemas.microsoft.com/office/powerpoint/2010/main" val="117112701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108</a:t>
            </a:fld>
            <a:endParaRPr lang="en-US"/>
          </a:p>
        </p:txBody>
      </p:sp>
    </p:spTree>
    <p:extLst>
      <p:ext uri="{BB962C8B-B14F-4D97-AF65-F5344CB8AC3E}">
        <p14:creationId xmlns:p14="http://schemas.microsoft.com/office/powerpoint/2010/main" val="35506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11</a:t>
            </a:fld>
            <a:endParaRPr lang="en-US"/>
          </a:p>
        </p:txBody>
      </p:sp>
    </p:spTree>
    <p:extLst>
      <p:ext uri="{BB962C8B-B14F-4D97-AF65-F5344CB8AC3E}">
        <p14:creationId xmlns:p14="http://schemas.microsoft.com/office/powerpoint/2010/main" val="317431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12</a:t>
            </a:fld>
            <a:endParaRPr lang="en-US"/>
          </a:p>
        </p:txBody>
      </p:sp>
    </p:spTree>
    <p:extLst>
      <p:ext uri="{BB962C8B-B14F-4D97-AF65-F5344CB8AC3E}">
        <p14:creationId xmlns:p14="http://schemas.microsoft.com/office/powerpoint/2010/main" val="394475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13</a:t>
            </a:fld>
            <a:endParaRPr lang="en-US"/>
          </a:p>
        </p:txBody>
      </p:sp>
    </p:spTree>
    <p:extLst>
      <p:ext uri="{BB962C8B-B14F-4D97-AF65-F5344CB8AC3E}">
        <p14:creationId xmlns:p14="http://schemas.microsoft.com/office/powerpoint/2010/main" val="89002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14</a:t>
            </a:fld>
            <a:endParaRPr lang="en-US"/>
          </a:p>
        </p:txBody>
      </p:sp>
    </p:spTree>
    <p:extLst>
      <p:ext uri="{BB962C8B-B14F-4D97-AF65-F5344CB8AC3E}">
        <p14:creationId xmlns:p14="http://schemas.microsoft.com/office/powerpoint/2010/main" val="159629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16</a:t>
            </a:fld>
            <a:endParaRPr lang="en-US"/>
          </a:p>
        </p:txBody>
      </p:sp>
    </p:spTree>
    <p:extLst>
      <p:ext uri="{BB962C8B-B14F-4D97-AF65-F5344CB8AC3E}">
        <p14:creationId xmlns:p14="http://schemas.microsoft.com/office/powerpoint/2010/main" val="2514175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17</a:t>
            </a:fld>
            <a:endParaRPr lang="en-US"/>
          </a:p>
        </p:txBody>
      </p:sp>
    </p:spTree>
    <p:extLst>
      <p:ext uri="{BB962C8B-B14F-4D97-AF65-F5344CB8AC3E}">
        <p14:creationId xmlns:p14="http://schemas.microsoft.com/office/powerpoint/2010/main" val="1498023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18</a:t>
            </a:fld>
            <a:endParaRPr lang="en-US"/>
          </a:p>
        </p:txBody>
      </p:sp>
    </p:spTree>
    <p:extLst>
      <p:ext uri="{BB962C8B-B14F-4D97-AF65-F5344CB8AC3E}">
        <p14:creationId xmlns:p14="http://schemas.microsoft.com/office/powerpoint/2010/main" val="4224408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19</a:t>
            </a:fld>
            <a:endParaRPr lang="en-US"/>
          </a:p>
        </p:txBody>
      </p:sp>
    </p:spTree>
    <p:extLst>
      <p:ext uri="{BB962C8B-B14F-4D97-AF65-F5344CB8AC3E}">
        <p14:creationId xmlns:p14="http://schemas.microsoft.com/office/powerpoint/2010/main" val="84364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2</a:t>
            </a:fld>
            <a:endParaRPr lang="en-US"/>
          </a:p>
        </p:txBody>
      </p:sp>
    </p:spTree>
    <p:extLst>
      <p:ext uri="{BB962C8B-B14F-4D97-AF65-F5344CB8AC3E}">
        <p14:creationId xmlns:p14="http://schemas.microsoft.com/office/powerpoint/2010/main" val="3976040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20</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0" u="none" dirty="0" smtClean="0"/>
          </a:p>
          <a:p>
            <a:endParaRPr lang="en-US" b="0" u="none"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21</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22</a:t>
            </a:fld>
            <a:endParaRPr lang="en-US"/>
          </a:p>
        </p:txBody>
      </p:sp>
    </p:spTree>
    <p:extLst>
      <p:ext uri="{BB962C8B-B14F-4D97-AF65-F5344CB8AC3E}">
        <p14:creationId xmlns:p14="http://schemas.microsoft.com/office/powerpoint/2010/main" val="1435542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23</a:t>
            </a:fld>
            <a:endParaRPr lang="en-US"/>
          </a:p>
        </p:txBody>
      </p:sp>
    </p:spTree>
    <p:extLst>
      <p:ext uri="{BB962C8B-B14F-4D97-AF65-F5344CB8AC3E}">
        <p14:creationId xmlns:p14="http://schemas.microsoft.com/office/powerpoint/2010/main" val="4224408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fld id="{8C725676-F68A-45F3-9FD5-4C9EA3868D56}" type="slidenum">
              <a:rPr lang="en-US" smtClean="0"/>
              <a:t>24</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8C725676-F68A-45F3-9FD5-4C9EA3868D56}" type="slidenum">
              <a:rPr lang="en-US" smtClean="0"/>
              <a:t>25</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i="0"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26</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27</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28</a:t>
            </a:fld>
            <a:endParaRPr lang="en-US"/>
          </a:p>
        </p:txBody>
      </p:sp>
    </p:spTree>
    <p:extLst>
      <p:ext uri="{BB962C8B-B14F-4D97-AF65-F5344CB8AC3E}">
        <p14:creationId xmlns:p14="http://schemas.microsoft.com/office/powerpoint/2010/main" val="383385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u="none" dirty="0"/>
          </a:p>
        </p:txBody>
      </p:sp>
      <p:sp>
        <p:nvSpPr>
          <p:cNvPr id="4" name="Slide Number Placeholder 3"/>
          <p:cNvSpPr>
            <a:spLocks noGrp="1"/>
          </p:cNvSpPr>
          <p:nvPr>
            <p:ph type="sldNum" sz="quarter" idx="10"/>
          </p:nvPr>
        </p:nvSpPr>
        <p:spPr/>
        <p:txBody>
          <a:bodyPr/>
          <a:lstStyle/>
          <a:p>
            <a:fld id="{8C725676-F68A-45F3-9FD5-4C9EA3868D56}" type="slidenum">
              <a:rPr lang="en-US" smtClean="0"/>
              <a:t>29</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3</a:t>
            </a:fld>
            <a:endParaRPr lang="en-US"/>
          </a:p>
        </p:txBody>
      </p:sp>
    </p:spTree>
    <p:extLst>
      <p:ext uri="{BB962C8B-B14F-4D97-AF65-F5344CB8AC3E}">
        <p14:creationId xmlns:p14="http://schemas.microsoft.com/office/powerpoint/2010/main" val="3490893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30</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31</a:t>
            </a:fld>
            <a:endParaRPr lang="en-US"/>
          </a:p>
        </p:txBody>
      </p:sp>
    </p:spTree>
    <p:extLst>
      <p:ext uri="{BB962C8B-B14F-4D97-AF65-F5344CB8AC3E}">
        <p14:creationId xmlns:p14="http://schemas.microsoft.com/office/powerpoint/2010/main" val="328276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32</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33</a:t>
            </a:fld>
            <a:endParaRPr lang="en-US"/>
          </a:p>
        </p:txBody>
      </p:sp>
    </p:spTree>
    <p:extLst>
      <p:ext uri="{BB962C8B-B14F-4D97-AF65-F5344CB8AC3E}">
        <p14:creationId xmlns:p14="http://schemas.microsoft.com/office/powerpoint/2010/main" val="3376660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34</a:t>
            </a:fld>
            <a:endParaRPr lang="en-US"/>
          </a:p>
        </p:txBody>
      </p:sp>
    </p:spTree>
    <p:extLst>
      <p:ext uri="{BB962C8B-B14F-4D97-AF65-F5344CB8AC3E}">
        <p14:creationId xmlns:p14="http://schemas.microsoft.com/office/powerpoint/2010/main" val="3886969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35</a:t>
            </a:fld>
            <a:endParaRPr lang="en-US"/>
          </a:p>
        </p:txBody>
      </p:sp>
    </p:spTree>
    <p:extLst>
      <p:ext uri="{BB962C8B-B14F-4D97-AF65-F5344CB8AC3E}">
        <p14:creationId xmlns:p14="http://schemas.microsoft.com/office/powerpoint/2010/main" val="745184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36</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37</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38</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39</a:t>
            </a:fld>
            <a:endParaRPr lang="en-US"/>
          </a:p>
        </p:txBody>
      </p:sp>
    </p:spTree>
    <p:extLst>
      <p:ext uri="{BB962C8B-B14F-4D97-AF65-F5344CB8AC3E}">
        <p14:creationId xmlns:p14="http://schemas.microsoft.com/office/powerpoint/2010/main" val="287234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40</a:t>
            </a:fld>
            <a:endParaRPr lang="en-US"/>
          </a:p>
        </p:txBody>
      </p:sp>
    </p:spTree>
    <p:extLst>
      <p:ext uri="{BB962C8B-B14F-4D97-AF65-F5344CB8AC3E}">
        <p14:creationId xmlns:p14="http://schemas.microsoft.com/office/powerpoint/2010/main" val="1336160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41</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5676-F68A-45F3-9FD5-4C9EA3868D56}" type="slidenum">
              <a:rPr lang="en-US" smtClean="0"/>
              <a:t>42</a:t>
            </a:fld>
            <a:endParaRPr lang="en-US"/>
          </a:p>
        </p:txBody>
      </p:sp>
    </p:spTree>
    <p:extLst>
      <p:ext uri="{BB962C8B-B14F-4D97-AF65-F5344CB8AC3E}">
        <p14:creationId xmlns:p14="http://schemas.microsoft.com/office/powerpoint/2010/main" val="1082942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43</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u="none"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44</a:t>
            </a:fld>
            <a:endParaRPr lang="en-US"/>
          </a:p>
        </p:txBody>
      </p:sp>
    </p:spTree>
    <p:extLst>
      <p:ext uri="{BB962C8B-B14F-4D97-AF65-F5344CB8AC3E}">
        <p14:creationId xmlns:p14="http://schemas.microsoft.com/office/powerpoint/2010/main" val="38030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45</a:t>
            </a:fld>
            <a:endParaRPr lang="en-US"/>
          </a:p>
        </p:txBody>
      </p:sp>
    </p:spTree>
    <p:extLst>
      <p:ext uri="{BB962C8B-B14F-4D97-AF65-F5344CB8AC3E}">
        <p14:creationId xmlns:p14="http://schemas.microsoft.com/office/powerpoint/2010/main" val="2259763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fld id="{8C725676-F68A-45F3-9FD5-4C9EA3868D56}" type="slidenum">
              <a:rPr lang="en-US" smtClean="0"/>
              <a:t>46</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47</a:t>
            </a:fld>
            <a:endParaRPr lang="en-US"/>
          </a:p>
        </p:txBody>
      </p:sp>
    </p:spTree>
    <p:extLst>
      <p:ext uri="{BB962C8B-B14F-4D97-AF65-F5344CB8AC3E}">
        <p14:creationId xmlns:p14="http://schemas.microsoft.com/office/powerpoint/2010/main" val="250860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48</a:t>
            </a:fld>
            <a:endParaRPr lang="en-US"/>
          </a:p>
        </p:txBody>
      </p:sp>
    </p:spTree>
    <p:extLst>
      <p:ext uri="{BB962C8B-B14F-4D97-AF65-F5344CB8AC3E}">
        <p14:creationId xmlns:p14="http://schemas.microsoft.com/office/powerpoint/2010/main" val="4223295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49</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5</a:t>
            </a:fld>
            <a:endParaRPr lang="en-US"/>
          </a:p>
        </p:txBody>
      </p:sp>
    </p:spTree>
    <p:extLst>
      <p:ext uri="{BB962C8B-B14F-4D97-AF65-F5344CB8AC3E}">
        <p14:creationId xmlns:p14="http://schemas.microsoft.com/office/powerpoint/2010/main" val="42584875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50</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51</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52</a:t>
            </a:fld>
            <a:endParaRPr lang="en-US"/>
          </a:p>
        </p:txBody>
      </p:sp>
    </p:spTree>
    <p:extLst>
      <p:ext uri="{BB962C8B-B14F-4D97-AF65-F5344CB8AC3E}">
        <p14:creationId xmlns:p14="http://schemas.microsoft.com/office/powerpoint/2010/main" val="3219217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53</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54</a:t>
            </a:fld>
            <a:endParaRPr lang="en-US"/>
          </a:p>
        </p:txBody>
      </p:sp>
    </p:spTree>
    <p:extLst>
      <p:ext uri="{BB962C8B-B14F-4D97-AF65-F5344CB8AC3E}">
        <p14:creationId xmlns:p14="http://schemas.microsoft.com/office/powerpoint/2010/main" val="8981248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55</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56</a:t>
            </a:fld>
            <a:endParaRPr lang="en-US"/>
          </a:p>
        </p:txBody>
      </p:sp>
    </p:spTree>
    <p:extLst>
      <p:ext uri="{BB962C8B-B14F-4D97-AF65-F5344CB8AC3E}">
        <p14:creationId xmlns:p14="http://schemas.microsoft.com/office/powerpoint/2010/main" val="4229648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57</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58</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59</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60</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61</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62</a:t>
            </a:fld>
            <a:endParaRPr lang="en-US"/>
          </a:p>
        </p:txBody>
      </p:sp>
    </p:spTree>
    <p:extLst>
      <p:ext uri="{BB962C8B-B14F-4D97-AF65-F5344CB8AC3E}">
        <p14:creationId xmlns:p14="http://schemas.microsoft.com/office/powerpoint/2010/main" val="41925881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63</a:t>
            </a:fld>
            <a:endParaRPr lang="en-US"/>
          </a:p>
        </p:txBody>
      </p:sp>
    </p:spTree>
    <p:extLst>
      <p:ext uri="{BB962C8B-B14F-4D97-AF65-F5344CB8AC3E}">
        <p14:creationId xmlns:p14="http://schemas.microsoft.com/office/powerpoint/2010/main" val="16598771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64</a:t>
            </a:fld>
            <a:endParaRPr lang="en-US"/>
          </a:p>
        </p:txBody>
      </p:sp>
    </p:spTree>
    <p:extLst>
      <p:ext uri="{BB962C8B-B14F-4D97-AF65-F5344CB8AC3E}">
        <p14:creationId xmlns:p14="http://schemas.microsoft.com/office/powerpoint/2010/main" val="1135547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65</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66</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fld id="{8C725676-F68A-45F3-9FD5-4C9EA3868D56}" type="slidenum">
              <a:rPr lang="en-US" smtClean="0"/>
              <a:t>67</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68</a:t>
            </a:fld>
            <a:endParaRPr lang="en-US"/>
          </a:p>
        </p:txBody>
      </p:sp>
    </p:spTree>
    <p:extLst>
      <p:ext uri="{BB962C8B-B14F-4D97-AF65-F5344CB8AC3E}">
        <p14:creationId xmlns:p14="http://schemas.microsoft.com/office/powerpoint/2010/main" val="972027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69</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70</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1"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71</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72</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u="none" dirty="0"/>
          </a:p>
        </p:txBody>
      </p:sp>
      <p:sp>
        <p:nvSpPr>
          <p:cNvPr id="4" name="Slide Number Placeholder 3"/>
          <p:cNvSpPr>
            <a:spLocks noGrp="1"/>
          </p:cNvSpPr>
          <p:nvPr>
            <p:ph type="sldNum" sz="quarter" idx="10"/>
          </p:nvPr>
        </p:nvSpPr>
        <p:spPr/>
        <p:txBody>
          <a:bodyPr/>
          <a:lstStyle/>
          <a:p>
            <a:fld id="{8C725676-F68A-45F3-9FD5-4C9EA3868D56}" type="slidenum">
              <a:rPr lang="en-US" smtClean="0"/>
              <a:t>73</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74</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75</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8C725676-F68A-45F3-9FD5-4C9EA3868D56}" type="slidenum">
              <a:rPr lang="en-US" smtClean="0"/>
              <a:t>76</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77</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78</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79</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endParaRPr lang="en-US" dirty="0" smtClean="0"/>
          </a:p>
          <a:p>
            <a:pPr>
              <a:buFont typeface="Arial" pitchFamily="34" charset="0"/>
              <a:buNone/>
            </a:pPr>
            <a:endParaRPr lang="en-US" b="1" u="sng" dirty="0" smtClean="0"/>
          </a:p>
          <a:p>
            <a:pPr>
              <a:buFont typeface="Arial" pitchFamily="34" charset="0"/>
              <a:buNone/>
            </a:pPr>
            <a:endParaRPr lang="en-US" dirty="0" smtClean="0"/>
          </a:p>
          <a:p>
            <a:pPr>
              <a:buFont typeface="Arial" pitchFamily="34" charset="0"/>
              <a:buNone/>
            </a:pP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a:t>
            </a:r>
          </a:p>
          <a:p>
            <a:pPr>
              <a:buFont typeface="Arial" pitchFamily="34" charset="0"/>
              <a:buNone/>
            </a:pPr>
            <a:endParaRPr lang="en-US" baseline="0" dirty="0" smtClean="0"/>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80</a:t>
            </a:fld>
            <a:endParaRPr lang="en-US"/>
          </a:p>
        </p:txBody>
      </p:sp>
    </p:spTree>
    <p:extLst>
      <p:ext uri="{BB962C8B-B14F-4D97-AF65-F5344CB8AC3E}">
        <p14:creationId xmlns:p14="http://schemas.microsoft.com/office/powerpoint/2010/main" val="7158940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81</a:t>
            </a:fld>
            <a:endParaRPr lang="en-US"/>
          </a:p>
        </p:txBody>
      </p:sp>
    </p:spTree>
    <p:extLst>
      <p:ext uri="{BB962C8B-B14F-4D97-AF65-F5344CB8AC3E}">
        <p14:creationId xmlns:p14="http://schemas.microsoft.com/office/powerpoint/2010/main" val="3021938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82</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1"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83</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84</a:t>
            </a:fld>
            <a:endParaRPr lang="en-US"/>
          </a:p>
        </p:txBody>
      </p:sp>
    </p:spTree>
    <p:extLst>
      <p:ext uri="{BB962C8B-B14F-4D97-AF65-F5344CB8AC3E}">
        <p14:creationId xmlns:p14="http://schemas.microsoft.com/office/powerpoint/2010/main" val="5576523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85</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86</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87</a:t>
            </a:fld>
            <a:endParaRPr lang="en-US"/>
          </a:p>
        </p:txBody>
      </p:sp>
    </p:spTree>
    <p:extLst>
      <p:ext uri="{BB962C8B-B14F-4D97-AF65-F5344CB8AC3E}">
        <p14:creationId xmlns:p14="http://schemas.microsoft.com/office/powerpoint/2010/main" val="19311039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88</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89</a:t>
            </a:fld>
            <a:endParaRPr lang="en-US"/>
          </a:p>
        </p:txBody>
      </p:sp>
    </p:spTree>
    <p:extLst>
      <p:ext uri="{BB962C8B-B14F-4D97-AF65-F5344CB8AC3E}">
        <p14:creationId xmlns:p14="http://schemas.microsoft.com/office/powerpoint/2010/main" val="72159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endParaRPr lang="en-US" dirty="0" smtClean="0"/>
          </a:p>
          <a:p>
            <a:pPr>
              <a:buFont typeface="Arial" pitchFamily="34" charset="0"/>
              <a:buNone/>
            </a:pP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a:t>
            </a:r>
          </a:p>
          <a:p>
            <a:pPr>
              <a:buFont typeface="Arial" pitchFamily="34" charset="0"/>
              <a:buNone/>
            </a:pPr>
            <a:endParaRPr lang="en-US" baseline="0" dirty="0" smtClean="0"/>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90</a:t>
            </a:fld>
            <a:endParaRPr lang="en-US"/>
          </a:p>
        </p:txBody>
      </p:sp>
    </p:spTree>
    <p:extLst>
      <p:ext uri="{BB962C8B-B14F-4D97-AF65-F5344CB8AC3E}">
        <p14:creationId xmlns:p14="http://schemas.microsoft.com/office/powerpoint/2010/main" val="34095066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92</a:t>
            </a:fld>
            <a:endParaRPr lang="en-US"/>
          </a:p>
        </p:txBody>
      </p:sp>
    </p:spTree>
    <p:extLst>
      <p:ext uri="{BB962C8B-B14F-4D97-AF65-F5344CB8AC3E}">
        <p14:creationId xmlns:p14="http://schemas.microsoft.com/office/powerpoint/2010/main" val="6889873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93</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94</a:t>
            </a:fld>
            <a:endParaRPr lang="en-US"/>
          </a:p>
        </p:txBody>
      </p:sp>
    </p:spTree>
    <p:extLst>
      <p:ext uri="{BB962C8B-B14F-4D97-AF65-F5344CB8AC3E}">
        <p14:creationId xmlns:p14="http://schemas.microsoft.com/office/powerpoint/2010/main" val="331278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t>95</a:t>
            </a:fld>
            <a:endParaRPr lang="en-US"/>
          </a:p>
        </p:txBody>
      </p:sp>
    </p:spTree>
    <p:extLst>
      <p:ext uri="{BB962C8B-B14F-4D97-AF65-F5344CB8AC3E}">
        <p14:creationId xmlns:p14="http://schemas.microsoft.com/office/powerpoint/2010/main" val="21715026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96</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t>97</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98</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99</a:t>
            </a:fld>
            <a:endParaRPr lang="en-US"/>
          </a:p>
        </p:txBody>
      </p:sp>
    </p:spTree>
    <p:extLst>
      <p:ext uri="{BB962C8B-B14F-4D97-AF65-F5344CB8AC3E}">
        <p14:creationId xmlns:p14="http://schemas.microsoft.com/office/powerpoint/2010/main" val="9759315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t>100</a:t>
            </a:fld>
            <a:endParaRPr lang="en-US"/>
          </a:p>
        </p:txBody>
      </p:sp>
    </p:spTree>
    <p:extLst>
      <p:ext uri="{BB962C8B-B14F-4D97-AF65-F5344CB8AC3E}">
        <p14:creationId xmlns:p14="http://schemas.microsoft.com/office/powerpoint/2010/main" val="975931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solidFill>
                  <a:schemeClr val="accent5"/>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27" name="Picture 3" descr="C:\Users\regenal\AppData\Local\Microsoft\Windows\Temporary Internet Files\Content.IE5\LM43IQH5\2n6xe7r[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0700" y="5409600"/>
            <a:ext cx="762600" cy="76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2515200" y="5511800"/>
            <a:ext cx="3548985" cy="523220"/>
          </a:xfrm>
          <a:prstGeom prst="rect">
            <a:avLst/>
          </a:prstGeom>
          <a:noFill/>
        </p:spPr>
        <p:txBody>
          <a:bodyPr wrap="none" rtlCol="0">
            <a:spAutoFit/>
          </a:bodyPr>
          <a:lstStyle/>
          <a:p>
            <a:r>
              <a:rPr lang="en-US" sz="2800" b="1" dirty="0" smtClean="0">
                <a:solidFill>
                  <a:schemeClr val="bg1"/>
                </a:solidFill>
              </a:rPr>
              <a:t>Check</a:t>
            </a:r>
            <a:r>
              <a:rPr lang="en-US" sz="2800" b="1" baseline="0" dirty="0" smtClean="0">
                <a:solidFill>
                  <a:schemeClr val="bg1"/>
                </a:solidFill>
              </a:rPr>
              <a:t> your knowledge</a:t>
            </a:r>
            <a:endParaRPr lang="en-US" sz="2800" b="1"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563562"/>
          </a:xfrm>
          <a:solidFill>
            <a:schemeClr val="bg1">
              <a:alpha val="75000"/>
            </a:schemeClr>
          </a:solidFill>
        </p:spPr>
        <p:txBody>
          <a:bodyPr>
            <a:normAutofit/>
          </a:bodyPr>
          <a:lstStyle>
            <a:lvl1pPr algn="r">
              <a:defRPr sz="3600" b="1">
                <a:solidFill>
                  <a:schemeClr val="accent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3246438"/>
            <a:ext cx="8229600" cy="563562"/>
          </a:xfrm>
          <a:solidFill>
            <a:schemeClr val="bg1">
              <a:alpha val="75000"/>
            </a:schemeClr>
          </a:solidFill>
        </p:spPr>
        <p:txBody>
          <a:bodyPr>
            <a:normAutofit/>
          </a:bodyPr>
          <a:lstStyle>
            <a:lvl1pPr algn="l">
              <a:defRPr sz="3600" b="1">
                <a:solidFill>
                  <a:schemeClr val="accent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3810000"/>
            <a:ext cx="8229600" cy="2316163"/>
          </a:xfrm>
        </p:spPr>
        <p:txBody>
          <a:bodyPr>
            <a:normAutofit/>
          </a:bodyPr>
          <a:lstStyle>
            <a:lvl1pPr marL="0" indent="0">
              <a:buNone/>
              <a:defRPr sz="2000"/>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Picture Placeholder 7"/>
          <p:cNvSpPr>
            <a:spLocks noGrp="1"/>
          </p:cNvSpPr>
          <p:nvPr>
            <p:ph type="pic" sz="quarter" idx="13"/>
          </p:nvPr>
        </p:nvSpPr>
        <p:spPr>
          <a:xfrm>
            <a:off x="457200" y="76200"/>
            <a:ext cx="8229600" cy="3124200"/>
          </a:xfrm>
        </p:spPr>
        <p:txBody>
          <a:bodyPr/>
          <a:lstStyle/>
          <a:p>
            <a:endParaRPr lang="en-US"/>
          </a:p>
        </p:txBody>
      </p:sp>
    </p:spTree>
    <p:extLst>
      <p:ext uri="{BB962C8B-B14F-4D97-AF65-F5344CB8AC3E}">
        <p14:creationId xmlns:p14="http://schemas.microsoft.com/office/powerpoint/2010/main" val="31049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tivity/Applic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066800"/>
            <a:ext cx="8229600" cy="5059363"/>
          </a:xfrm>
          <a:solidFill>
            <a:schemeClr val="accent6">
              <a:lumMod val="20000"/>
              <a:lumOff val="80000"/>
            </a:schemeClr>
          </a:solidFill>
          <a:ln w="57150">
            <a:noFill/>
          </a:ln>
        </p:spPr>
        <p:txBody>
          <a:bodyPr>
            <a:normAutofit/>
          </a:bodyPr>
          <a:lstStyle>
            <a:lvl1pPr marL="0" indent="0">
              <a:buNone/>
              <a:defRPr sz="2800" i="0"/>
            </a:lvl1pPr>
          </a:lstStyle>
          <a:p>
            <a:pPr lvl="0"/>
            <a:r>
              <a:rPr lang="en-US" dirty="0" smtClean="0"/>
              <a:t>Click to add activity/scenario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Box 7"/>
          <p:cNvSpPr txBox="1"/>
          <p:nvPr userDrawn="1"/>
        </p:nvSpPr>
        <p:spPr>
          <a:xfrm>
            <a:off x="914400" y="304800"/>
            <a:ext cx="8001000" cy="646331"/>
          </a:xfrm>
          <a:prstGeom prst="rect">
            <a:avLst/>
          </a:prstGeom>
          <a:noFill/>
        </p:spPr>
        <p:txBody>
          <a:bodyPr wrap="square" rtlCol="0">
            <a:spAutoFit/>
          </a:bodyPr>
          <a:lstStyle/>
          <a:p>
            <a:pPr algn="r"/>
            <a:r>
              <a:rPr lang="en-US" sz="3600" b="1" dirty="0" smtClean="0">
                <a:solidFill>
                  <a:schemeClr val="accent5">
                    <a:lumMod val="75000"/>
                  </a:schemeClr>
                </a:solidFill>
                <a:latin typeface="+mj-lt"/>
              </a:rPr>
              <a:t>Activity</a:t>
            </a:r>
            <a:endParaRPr lang="en-US" sz="3600" b="1" dirty="0">
              <a:solidFill>
                <a:schemeClr val="accent5">
                  <a:lumMod val="75000"/>
                </a:schemeClr>
              </a:solidFill>
              <a:latin typeface="+mj-lt"/>
            </a:endParaRPr>
          </a:p>
        </p:txBody>
      </p:sp>
    </p:spTree>
    <p:extLst>
      <p:ext uri="{BB962C8B-B14F-4D97-AF65-F5344CB8AC3E}">
        <p14:creationId xmlns:p14="http://schemas.microsoft.com/office/powerpoint/2010/main" val="102216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19400"/>
            <a:ext cx="8305800" cy="1470025"/>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457200" y="1447800"/>
            <a:ext cx="8305800" cy="44958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97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1"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0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0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youtu.be/Eq_Er-tqPs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jpeg"/><Relationship Id="rId7" Type="http://schemas.openxmlformats.org/officeDocument/2006/relationships/diagramColors" Target="../diagrams/colors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QEmBmokHU3Q"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fyZQf0p73Q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8.jpeg"/></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1.jpeg"/><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youtu.be/9iOnxYbdrrE"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2.xml.rels><?xml version="1.0" encoding="UTF-8" standalone="yes"?>
<Relationships xmlns="http://schemas.openxmlformats.org/package/2006/relationships"><Relationship Id="rId8" Type="http://schemas.openxmlformats.org/officeDocument/2006/relationships/hyperlink" Target="https://youtu.be/CrZXz10FcVM"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7.gif"/></Relationships>
</file>

<file path=ppt/slides/_rels/slide8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9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267200"/>
            <a:ext cx="7772400" cy="762000"/>
          </a:xfrm>
          <a:solidFill>
            <a:schemeClr val="tx1">
              <a:alpha val="50000"/>
            </a:schemeClr>
          </a:solidFill>
        </p:spPr>
        <p:txBody>
          <a:bodyPr/>
          <a:lstStyle/>
          <a:p>
            <a:pPr algn="l"/>
            <a:r>
              <a:rPr lang="en-US" dirty="0" smtClean="0">
                <a:solidFill>
                  <a:schemeClr val="bg1"/>
                </a:solidFill>
              </a:rPr>
              <a:t>Dementia, Level 1</a:t>
            </a:r>
            <a:endParaRPr lang="en-US" dirty="0">
              <a:solidFill>
                <a:schemeClr val="bg1"/>
              </a:solidFill>
            </a:endParaRPr>
          </a:p>
        </p:txBody>
      </p:sp>
      <p:sp>
        <p:nvSpPr>
          <p:cNvPr id="3" name="Subtitle 2"/>
          <p:cNvSpPr>
            <a:spLocks noGrp="1"/>
          </p:cNvSpPr>
          <p:nvPr>
            <p:ph type="subTitle" idx="1"/>
          </p:nvPr>
        </p:nvSpPr>
        <p:spPr>
          <a:xfrm>
            <a:off x="0" y="5029200"/>
            <a:ext cx="7772400" cy="533400"/>
          </a:xfrm>
          <a:solidFill>
            <a:schemeClr val="bg1">
              <a:alpha val="85000"/>
            </a:schemeClr>
          </a:solidFill>
        </p:spPr>
        <p:txBody>
          <a:bodyPr>
            <a:normAutofit lnSpcReduction="10000"/>
          </a:bodyPr>
          <a:lstStyle/>
          <a:p>
            <a:pPr algn="l"/>
            <a:r>
              <a:rPr lang="en-US" dirty="0" smtClean="0">
                <a:solidFill>
                  <a:schemeClr val="tx1"/>
                </a:solidFill>
              </a:rPr>
              <a:t>Dementia Capable Caregiving</a:t>
            </a:r>
            <a:endParaRPr lang="en-US" dirty="0">
              <a:solidFill>
                <a:schemeClr val="tx1"/>
              </a:solidFill>
            </a:endParaRPr>
          </a:p>
        </p:txBody>
      </p:sp>
    </p:spTree>
    <p:extLst>
      <p:ext uri="{BB962C8B-B14F-4D97-AF65-F5344CB8AC3E}">
        <p14:creationId xmlns:p14="http://schemas.microsoft.com/office/powerpoint/2010/main" val="3324961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04" y="747335"/>
            <a:ext cx="9073696" cy="6049130"/>
          </a:xfrm>
          <a:prstGeom prst="rect">
            <a:avLst/>
          </a:prstGeom>
        </p:spPr>
      </p:pic>
      <p:sp>
        <p:nvSpPr>
          <p:cNvPr id="2" name="Title 1"/>
          <p:cNvSpPr>
            <a:spLocks noGrp="1"/>
          </p:cNvSpPr>
          <p:nvPr>
            <p:ph type="title"/>
          </p:nvPr>
        </p:nvSpPr>
        <p:spPr/>
        <p:txBody>
          <a:bodyPr>
            <a:normAutofit fontScale="90000"/>
          </a:bodyPr>
          <a:lstStyle/>
          <a:p>
            <a:r>
              <a:rPr lang="en-US" dirty="0" smtClean="0"/>
              <a:t>Not Dementia</a:t>
            </a:r>
            <a:endParaRPr lang="en-US" dirty="0"/>
          </a:p>
        </p:txBody>
      </p:sp>
      <p:sp>
        <p:nvSpPr>
          <p:cNvPr id="5" name="TextBox 4"/>
          <p:cNvSpPr txBox="1"/>
          <p:nvPr/>
        </p:nvSpPr>
        <p:spPr>
          <a:xfrm>
            <a:off x="0" y="4648200"/>
            <a:ext cx="9144000" cy="1508105"/>
          </a:xfrm>
          <a:prstGeom prst="rect">
            <a:avLst/>
          </a:prstGeom>
          <a:solidFill>
            <a:schemeClr val="bg1">
              <a:alpha val="60000"/>
            </a:schemeClr>
          </a:solidFill>
        </p:spPr>
        <p:txBody>
          <a:bodyPr wrap="square" rtlCol="0">
            <a:spAutoFit/>
          </a:bodyPr>
          <a:lstStyle/>
          <a:p>
            <a:pPr algn="ctr"/>
            <a:r>
              <a:rPr lang="en-US" sz="6000" b="1" dirty="0" smtClean="0">
                <a:solidFill>
                  <a:schemeClr val="accent4"/>
                </a:solidFill>
                <a:latin typeface="Arial Black" panose="020B0A04020102020204" pitchFamily="34" charset="0"/>
              </a:rPr>
              <a:t>Delirium</a:t>
            </a:r>
            <a:r>
              <a:rPr lang="en-US" sz="4400" dirty="0" smtClean="0"/>
              <a:t> </a:t>
            </a:r>
            <a:r>
              <a:rPr lang="en-US" sz="3200" dirty="0" smtClean="0"/>
              <a:t>is a medical condition characterized by </a:t>
            </a:r>
            <a:r>
              <a:rPr lang="en-US" sz="3200" b="1" dirty="0" smtClean="0"/>
              <a:t>severe</a:t>
            </a:r>
            <a:r>
              <a:rPr lang="en-US" sz="3200" dirty="0" smtClean="0"/>
              <a:t> confusion that </a:t>
            </a:r>
            <a:r>
              <a:rPr lang="en-US" sz="3200" b="1" dirty="0" smtClean="0"/>
              <a:t>starts quickly</a:t>
            </a:r>
            <a:r>
              <a:rPr lang="en-US" sz="3200" dirty="0" smtClean="0"/>
              <a:t>.</a:t>
            </a:r>
            <a:endParaRPr lang="en-US" sz="3200" dirty="0"/>
          </a:p>
        </p:txBody>
      </p:sp>
      <p:sp>
        <p:nvSpPr>
          <p:cNvPr id="6" name="Rounded Rectangular Callout 5"/>
          <p:cNvSpPr/>
          <p:nvPr/>
        </p:nvSpPr>
        <p:spPr>
          <a:xfrm>
            <a:off x="6324600" y="1143000"/>
            <a:ext cx="2590800" cy="1524000"/>
          </a:xfrm>
          <a:prstGeom prst="wedgeRoundRectCallout">
            <a:avLst>
              <a:gd name="adj1" fmla="val -46278"/>
              <a:gd name="adj2" fmla="val 7751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latin typeface="Arial Black" panose="020B0A04020102020204" pitchFamily="34" charset="0"/>
              </a:rPr>
              <a:t>I need medical attention</a:t>
            </a:r>
            <a:r>
              <a:rPr lang="en-US" sz="2000" b="1" dirty="0" smtClean="0">
                <a:latin typeface="Arial Black" panose="020B0A04020102020204" pitchFamily="34" charset="0"/>
              </a:rPr>
              <a:t>!</a:t>
            </a:r>
            <a:endParaRPr lang="en-US" sz="2000" b="1" dirty="0">
              <a:latin typeface="Arial Black" panose="020B0A04020102020204" pitchFamily="34" charset="0"/>
            </a:endParaRPr>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889521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2696412"/>
              </p:ext>
            </p:extLst>
          </p:nvPr>
        </p:nvGraphicFramePr>
        <p:xfrm>
          <a:off x="4572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3886200" y="762000"/>
            <a:ext cx="1219200" cy="121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t>2</a:t>
            </a:r>
            <a:endParaRPr lang="en-US" sz="4000" b="1"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79</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068252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964310383"/>
              </p:ext>
            </p:extLst>
          </p:nvPr>
        </p:nvGraphicFramePr>
        <p:xfrm>
          <a:off x="457200" y="762000"/>
          <a:ext cx="8229600"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6934200" y="762000"/>
            <a:ext cx="1219200" cy="1219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smtClean="0"/>
              <a:t>3</a:t>
            </a:r>
            <a:endParaRPr lang="en-US" sz="4000" b="1"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80</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7433982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Rosella </a:t>
            </a:r>
            <a:r>
              <a:rPr lang="en-US" dirty="0" err="1"/>
              <a:t>Borowski</a:t>
            </a:r>
            <a:r>
              <a:rPr lang="en-US" dirty="0"/>
              <a:t> has been in your care for almost two years.  She is now 73 and her Alzheimer’s has progressed and she is now unable to remember new information for even two or three minutes.  Rosella often talks to you about starting college soon.  She talks about saving her money to go to school to become an artist.  Today, you approach her as she is pulling items out of a drawer.  She looks at you suspiciously and accuses you of stealing her paintbrushes and hiding them from her. </a:t>
            </a:r>
            <a:endParaRPr lang="en-US" dirty="0" smtClean="0"/>
          </a:p>
          <a:p>
            <a:endParaRPr lang="en-US" dirty="0"/>
          </a:p>
          <a:p>
            <a:r>
              <a:rPr lang="en-US" b="1" dirty="0"/>
              <a:t>Use the three steps to approach this behavior</a:t>
            </a:r>
            <a:r>
              <a:rPr lang="en-US" b="1" dirty="0" smtClean="0"/>
              <a:t>.</a:t>
            </a:r>
            <a:endParaRPr lang="en-US" b="1"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82</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2533563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 or Minimize Challenging Behaviors</a:t>
            </a:r>
            <a:endParaRPr lang="en-US" dirty="0"/>
          </a:p>
        </p:txBody>
      </p:sp>
      <p:sp>
        <p:nvSpPr>
          <p:cNvPr id="3" name="Content Placeholder 2"/>
          <p:cNvSpPr>
            <a:spLocks noGrp="1"/>
          </p:cNvSpPr>
          <p:nvPr>
            <p:ph idx="1"/>
          </p:nvPr>
        </p:nvSpPr>
        <p:spPr>
          <a:xfrm>
            <a:off x="3505200" y="2362200"/>
            <a:ext cx="4724400" cy="2133600"/>
          </a:xfrm>
        </p:spPr>
        <p:txBody>
          <a:bodyPr/>
          <a:lstStyle/>
          <a:p>
            <a:pPr marL="0" indent="0">
              <a:buNone/>
            </a:pPr>
            <a:r>
              <a:rPr lang="en-US" b="1" dirty="0">
                <a:solidFill>
                  <a:schemeClr val="accent5">
                    <a:lumMod val="75000"/>
                  </a:schemeClr>
                </a:solidFill>
              </a:rPr>
              <a:t>Objectively</a:t>
            </a:r>
            <a:r>
              <a:rPr lang="en-US" dirty="0"/>
              <a:t> writing down what happened and what actions you took gives everyone a record. </a:t>
            </a:r>
          </a:p>
        </p:txBody>
      </p:sp>
      <p:sp>
        <p:nvSpPr>
          <p:cNvPr id="5" name="Right Arrow 4"/>
          <p:cNvSpPr/>
          <p:nvPr/>
        </p:nvSpPr>
        <p:spPr>
          <a:xfrm>
            <a:off x="990600" y="2133600"/>
            <a:ext cx="2362200" cy="2514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82</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83</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3256197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Dealing with Specific Behaviors</a:t>
            </a:r>
            <a:endParaRPr lang="en-US" dirty="0"/>
          </a:p>
        </p:txBody>
      </p:sp>
      <p:sp>
        <p:nvSpPr>
          <p:cNvPr id="5" name="TextBox 4"/>
          <p:cNvSpPr txBox="1"/>
          <p:nvPr/>
        </p:nvSpPr>
        <p:spPr>
          <a:xfrm>
            <a:off x="6081156" y="4495800"/>
            <a:ext cx="2895600" cy="2246769"/>
          </a:xfrm>
          <a:prstGeom prst="rect">
            <a:avLst/>
          </a:prstGeom>
          <a:solidFill>
            <a:schemeClr val="tx1">
              <a:alpha val="75000"/>
            </a:schemeClr>
          </a:solidFill>
        </p:spPr>
        <p:txBody>
          <a:bodyPr wrap="square" rtlCol="0">
            <a:spAutoFit/>
          </a:bodyPr>
          <a:lstStyle/>
          <a:p>
            <a:pPr algn="ctr"/>
            <a:r>
              <a:rPr lang="en-US" sz="2800" b="1" i="1" dirty="0" smtClean="0">
                <a:solidFill>
                  <a:schemeClr val="bg1"/>
                </a:solidFill>
              </a:rPr>
              <a:t>Nothing other </a:t>
            </a:r>
            <a:r>
              <a:rPr lang="en-US" sz="2800" b="1" i="1" dirty="0">
                <a:solidFill>
                  <a:schemeClr val="bg1"/>
                </a:solidFill>
              </a:rPr>
              <a:t>people do is because of you.  </a:t>
            </a:r>
            <a:endParaRPr lang="en-US" sz="2800" b="1" i="1" dirty="0" smtClean="0">
              <a:solidFill>
                <a:schemeClr val="bg1"/>
              </a:solidFill>
            </a:endParaRPr>
          </a:p>
          <a:p>
            <a:pPr algn="ctr"/>
            <a:r>
              <a:rPr lang="en-US" sz="2800" b="1" i="1" dirty="0" smtClean="0">
                <a:solidFill>
                  <a:schemeClr val="bg1"/>
                </a:solidFill>
              </a:rPr>
              <a:t>It </a:t>
            </a:r>
            <a:r>
              <a:rPr lang="en-US" sz="2800" b="1" i="1" dirty="0">
                <a:solidFill>
                  <a:schemeClr val="bg1"/>
                </a:solidFill>
              </a:rPr>
              <a:t>is because of themselves.  </a:t>
            </a: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84</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1580625"/>
              </p:ext>
            </p:extLst>
          </p:nvPr>
        </p:nvGraphicFramePr>
        <p:xfrm>
          <a:off x="228600" y="1066799"/>
          <a:ext cx="8686800" cy="509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84-89</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89</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3256197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 and Evaluation</a:t>
            </a:r>
            <a:endParaRPr lang="en-US" dirty="0"/>
          </a:p>
        </p:txBody>
      </p:sp>
    </p:spTree>
    <p:extLst>
      <p:ext uri="{BB962C8B-B14F-4D97-AF65-F5344CB8AC3E}">
        <p14:creationId xmlns:p14="http://schemas.microsoft.com/office/powerpoint/2010/main" val="286274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Ms. </a:t>
            </a:r>
            <a:r>
              <a:rPr lang="en-US" dirty="0" err="1"/>
              <a:t>Zellmer</a:t>
            </a:r>
            <a:r>
              <a:rPr lang="en-US" dirty="0"/>
              <a:t> enjoys participating in activities and taking walks.  She is generally in a good mood with occasional times of unhappiness.  During this morning’s activity, she suddenly becomes agitated and confused about where she is at and what she is doing. Frantically, she swings her arms in front of her as if she were hitting at something.  You know she just started a new medication.  </a:t>
            </a:r>
            <a:endParaRPr lang="en-US" dirty="0" smtClean="0"/>
          </a:p>
          <a:p>
            <a:endParaRPr lang="en-US" dirty="0"/>
          </a:p>
          <a:p>
            <a:r>
              <a:rPr lang="en-US" b="1" dirty="0" smtClean="0"/>
              <a:t>Highlight </a:t>
            </a:r>
            <a:r>
              <a:rPr lang="en-US" b="1" dirty="0"/>
              <a:t>the symptoms that </a:t>
            </a:r>
            <a:r>
              <a:rPr lang="en-US" b="1" u="sng" dirty="0"/>
              <a:t>might</a:t>
            </a:r>
            <a:r>
              <a:rPr lang="en-US" b="1" dirty="0"/>
              <a:t> look like delirium.</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13470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Not Dementia</a:t>
            </a:r>
            <a:endParaRPr lang="en-US" dirty="0"/>
          </a:p>
        </p:txBody>
      </p:sp>
      <p:sp>
        <p:nvSpPr>
          <p:cNvPr id="5" name="TextBox 4"/>
          <p:cNvSpPr txBox="1"/>
          <p:nvPr/>
        </p:nvSpPr>
        <p:spPr>
          <a:xfrm>
            <a:off x="0" y="4495800"/>
            <a:ext cx="9144000" cy="1569660"/>
          </a:xfrm>
          <a:prstGeom prst="rect">
            <a:avLst/>
          </a:prstGeom>
          <a:solidFill>
            <a:schemeClr val="bg1">
              <a:alpha val="60000"/>
            </a:schemeClr>
          </a:solidFill>
        </p:spPr>
        <p:txBody>
          <a:bodyPr wrap="square" rtlCol="0">
            <a:spAutoFit/>
          </a:bodyPr>
          <a:lstStyle/>
          <a:p>
            <a:pPr algn="ctr"/>
            <a:r>
              <a:rPr lang="en-US" sz="6000" b="1" dirty="0" smtClean="0">
                <a:solidFill>
                  <a:schemeClr val="accent6">
                    <a:lumMod val="75000"/>
                  </a:schemeClr>
                </a:solidFill>
                <a:latin typeface="Arial Black" panose="020B0A04020102020204" pitchFamily="34" charset="0"/>
              </a:rPr>
              <a:t>UTI</a:t>
            </a:r>
            <a:r>
              <a:rPr lang="en-US" sz="4400" dirty="0" smtClean="0"/>
              <a:t> </a:t>
            </a:r>
            <a:r>
              <a:rPr lang="en-US" sz="3600" dirty="0" smtClean="0"/>
              <a:t>is an infection that is caused by </a:t>
            </a:r>
          </a:p>
          <a:p>
            <a:pPr algn="ctr"/>
            <a:r>
              <a:rPr lang="en-US" sz="3600" dirty="0" smtClean="0"/>
              <a:t>bacteria in part of the urinary tract.</a:t>
            </a:r>
            <a:endParaRPr lang="en-US" sz="3600" dirty="0"/>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885906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Claudia Combs, a 91-year-old woman with dementia complains of dizziness and you notice she has less energy than usual.  One day you notice she takes an unusually long nap.  When she wakes, she is more confused than usual and unable to dress herself. </a:t>
            </a:r>
            <a:endParaRPr lang="en-US" dirty="0" smtClean="0"/>
          </a:p>
          <a:p>
            <a:endParaRPr lang="en-US" dirty="0"/>
          </a:p>
          <a:p>
            <a:r>
              <a:rPr lang="en-US" b="1" dirty="0" smtClean="0"/>
              <a:t>Highlight </a:t>
            </a:r>
            <a:r>
              <a:rPr lang="en-US" b="1" dirty="0"/>
              <a:t>the symptoms that </a:t>
            </a:r>
            <a:r>
              <a:rPr lang="en-US" b="1" u="sng" dirty="0"/>
              <a:t>might</a:t>
            </a:r>
            <a:r>
              <a:rPr lang="en-US" b="1" dirty="0"/>
              <a:t> look like </a:t>
            </a:r>
            <a:r>
              <a:rPr lang="en-US" b="1" dirty="0" smtClean="0"/>
              <a:t>UTI.</a:t>
            </a:r>
            <a:endParaRPr lang="en-US" b="1"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5711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796"/>
            <a:ext cx="9144000" cy="6997604"/>
          </a:xfrm>
          <a:prstGeom prst="rect">
            <a:avLst/>
          </a:prstGeom>
        </p:spPr>
      </p:pic>
      <p:sp>
        <p:nvSpPr>
          <p:cNvPr id="2" name="Title 1"/>
          <p:cNvSpPr>
            <a:spLocks noGrp="1"/>
          </p:cNvSpPr>
          <p:nvPr>
            <p:ph type="title"/>
          </p:nvPr>
        </p:nvSpPr>
        <p:spPr/>
        <p:txBody>
          <a:bodyPr>
            <a:normAutofit fontScale="90000"/>
          </a:bodyPr>
          <a:lstStyle/>
          <a:p>
            <a:r>
              <a:rPr lang="en-US" dirty="0" smtClean="0"/>
              <a:t>Not Dementia</a:t>
            </a:r>
            <a:endParaRPr lang="en-US" dirty="0"/>
          </a:p>
        </p:txBody>
      </p:sp>
      <p:sp>
        <p:nvSpPr>
          <p:cNvPr id="5" name="TextBox 4"/>
          <p:cNvSpPr txBox="1"/>
          <p:nvPr/>
        </p:nvSpPr>
        <p:spPr>
          <a:xfrm>
            <a:off x="0" y="4572000"/>
            <a:ext cx="9144000" cy="1508105"/>
          </a:xfrm>
          <a:prstGeom prst="rect">
            <a:avLst/>
          </a:prstGeom>
          <a:solidFill>
            <a:schemeClr val="bg1">
              <a:alpha val="60000"/>
            </a:schemeClr>
          </a:solidFill>
        </p:spPr>
        <p:txBody>
          <a:bodyPr wrap="square" rtlCol="0">
            <a:spAutoFit/>
          </a:bodyPr>
          <a:lstStyle/>
          <a:p>
            <a:pPr algn="ctr"/>
            <a:r>
              <a:rPr lang="en-US" sz="6000" b="1" dirty="0" smtClean="0">
                <a:solidFill>
                  <a:schemeClr val="accent3">
                    <a:lumMod val="75000"/>
                  </a:schemeClr>
                </a:solidFill>
                <a:latin typeface="Arial Black" panose="020B0A04020102020204" pitchFamily="34" charset="0"/>
              </a:rPr>
              <a:t>MCI</a:t>
            </a:r>
            <a:r>
              <a:rPr lang="en-US" sz="4400" dirty="0" smtClean="0"/>
              <a:t> </a:t>
            </a:r>
            <a:r>
              <a:rPr lang="en-US" sz="3200" dirty="0" smtClean="0"/>
              <a:t>causes slight but noticeable and measureable decline in cognitive abilities.</a:t>
            </a:r>
            <a:endParaRPr lang="en-US" sz="3200" dirty="0"/>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7-8</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49568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3088" r="2517"/>
          <a:stretch/>
        </p:blipFill>
        <p:spPr>
          <a:xfrm>
            <a:off x="152400" y="889348"/>
            <a:ext cx="5941501" cy="3835052"/>
          </a:xfrm>
          <a:prstGeom prst="rect">
            <a:avLst/>
          </a:prstGeom>
        </p:spPr>
      </p:pic>
      <p:sp>
        <p:nvSpPr>
          <p:cNvPr id="2" name="Title 1"/>
          <p:cNvSpPr>
            <a:spLocks noGrp="1"/>
          </p:cNvSpPr>
          <p:nvPr>
            <p:ph type="title"/>
          </p:nvPr>
        </p:nvSpPr>
        <p:spPr/>
        <p:txBody>
          <a:bodyPr>
            <a:normAutofit fontScale="90000"/>
          </a:bodyPr>
          <a:lstStyle/>
          <a:p>
            <a:r>
              <a:rPr lang="en-US" dirty="0" smtClean="0"/>
              <a:t>Dementia</a:t>
            </a:r>
            <a:endParaRPr lang="en-US" dirty="0"/>
          </a:p>
        </p:txBody>
      </p:sp>
      <p:grpSp>
        <p:nvGrpSpPr>
          <p:cNvPr id="9" name="Group 8"/>
          <p:cNvGrpSpPr/>
          <p:nvPr/>
        </p:nvGrpSpPr>
        <p:grpSpPr>
          <a:xfrm>
            <a:off x="260890" y="3276600"/>
            <a:ext cx="8654510" cy="2780169"/>
            <a:chOff x="152400" y="1724561"/>
            <a:chExt cx="8654510" cy="2780169"/>
          </a:xfrm>
        </p:grpSpPr>
        <p:sp>
          <p:nvSpPr>
            <p:cNvPr id="5" name="TextBox 4"/>
            <p:cNvSpPr txBox="1"/>
            <p:nvPr/>
          </p:nvSpPr>
          <p:spPr>
            <a:xfrm>
              <a:off x="152400" y="1724561"/>
              <a:ext cx="4585807" cy="1323439"/>
            </a:xfrm>
            <a:prstGeom prst="rect">
              <a:avLst/>
            </a:prstGeom>
            <a:noFill/>
          </p:spPr>
          <p:txBody>
            <a:bodyPr wrap="none" rtlCol="0">
              <a:spAutoFit/>
            </a:bodyPr>
            <a:lstStyle/>
            <a:p>
              <a:r>
                <a:rPr lang="en-US" sz="8000" b="1" dirty="0" smtClean="0">
                  <a:solidFill>
                    <a:schemeClr val="accent6"/>
                  </a:solidFill>
                  <a:effectLst>
                    <a:outerShdw blurRad="38100" dist="38100" dir="2700000" algn="tl">
                      <a:srgbClr val="000000">
                        <a:alpha val="43137"/>
                      </a:srgbClr>
                    </a:outerShdw>
                  </a:effectLst>
                </a:rPr>
                <a:t>symptoms</a:t>
              </a:r>
              <a:endParaRPr lang="en-US" sz="8000" b="1" dirty="0">
                <a:solidFill>
                  <a:schemeClr val="accent6"/>
                </a:solidFill>
                <a:effectLst>
                  <a:outerShdw blurRad="38100" dist="38100" dir="2700000" algn="tl">
                    <a:srgbClr val="000000">
                      <a:alpha val="43137"/>
                    </a:srgbClr>
                  </a:outerShdw>
                </a:effectLst>
              </a:endParaRPr>
            </a:p>
          </p:txBody>
        </p:sp>
        <p:sp>
          <p:nvSpPr>
            <p:cNvPr id="6" name="TextBox 5"/>
            <p:cNvSpPr txBox="1"/>
            <p:nvPr/>
          </p:nvSpPr>
          <p:spPr>
            <a:xfrm>
              <a:off x="2057400" y="2667000"/>
              <a:ext cx="2998385" cy="584775"/>
            </a:xfrm>
            <a:prstGeom prst="rect">
              <a:avLst/>
            </a:prstGeom>
            <a:noFill/>
          </p:spPr>
          <p:txBody>
            <a:bodyPr wrap="none" rtlCol="0">
              <a:spAutoFit/>
            </a:bodyPr>
            <a:lstStyle/>
            <a:p>
              <a:r>
                <a:rPr lang="en-US" sz="3200" dirty="0" smtClean="0">
                  <a:solidFill>
                    <a:schemeClr val="bg1"/>
                  </a:solidFill>
                </a:rPr>
                <a:t>that result when</a:t>
              </a:r>
              <a:endParaRPr lang="en-US" sz="3200" dirty="0">
                <a:solidFill>
                  <a:schemeClr val="bg1"/>
                </a:solidFill>
              </a:endParaRPr>
            </a:p>
          </p:txBody>
        </p:sp>
        <p:sp>
          <p:nvSpPr>
            <p:cNvPr id="7" name="TextBox 6"/>
            <p:cNvSpPr txBox="1"/>
            <p:nvPr/>
          </p:nvSpPr>
          <p:spPr>
            <a:xfrm>
              <a:off x="2213567" y="2870537"/>
              <a:ext cx="6593343" cy="1015663"/>
            </a:xfrm>
            <a:prstGeom prst="rect">
              <a:avLst/>
            </a:prstGeom>
            <a:noFill/>
          </p:spPr>
          <p:txBody>
            <a:bodyPr wrap="none" rtlCol="0">
              <a:spAutoFit/>
            </a:bodyPr>
            <a:lstStyle/>
            <a:p>
              <a:r>
                <a:rPr lang="en-US" sz="4000" dirty="0" smtClean="0">
                  <a:solidFill>
                    <a:schemeClr val="bg1"/>
                  </a:solidFill>
                </a:rPr>
                <a:t>the </a:t>
              </a:r>
              <a:r>
                <a:rPr lang="en-US" sz="4800" b="1" dirty="0" smtClean="0">
                  <a:solidFill>
                    <a:schemeClr val="accent5"/>
                  </a:solidFill>
                </a:rPr>
                <a:t>BRAIN</a:t>
              </a:r>
              <a:r>
                <a:rPr lang="en-US" sz="4000" dirty="0" smtClean="0">
                  <a:solidFill>
                    <a:schemeClr val="bg1"/>
                  </a:solidFill>
                </a:rPr>
                <a:t> is </a:t>
              </a:r>
              <a:r>
                <a:rPr lang="en-US" sz="6000" b="1" dirty="0" smtClean="0">
                  <a:solidFill>
                    <a:schemeClr val="accent5"/>
                  </a:solidFill>
                </a:rPr>
                <a:t>DAMAGED</a:t>
              </a:r>
              <a:endParaRPr lang="en-US" sz="6000" b="1" dirty="0">
                <a:solidFill>
                  <a:schemeClr val="accent5"/>
                </a:solidFill>
              </a:endParaRPr>
            </a:p>
          </p:txBody>
        </p:sp>
        <p:sp>
          <p:nvSpPr>
            <p:cNvPr id="8" name="TextBox 7"/>
            <p:cNvSpPr txBox="1"/>
            <p:nvPr/>
          </p:nvSpPr>
          <p:spPr>
            <a:xfrm>
              <a:off x="1295400" y="3581400"/>
              <a:ext cx="7379456" cy="923330"/>
            </a:xfrm>
            <a:prstGeom prst="rect">
              <a:avLst/>
            </a:prstGeom>
            <a:noFill/>
          </p:spPr>
          <p:txBody>
            <a:bodyPr wrap="none" rtlCol="0">
              <a:spAutoFit/>
            </a:bodyPr>
            <a:lstStyle/>
            <a:p>
              <a:r>
                <a:rPr lang="en-US" sz="4000" dirty="0" smtClean="0">
                  <a:solidFill>
                    <a:schemeClr val="bg1"/>
                  </a:solidFill>
                </a:rPr>
                <a:t>by </a:t>
              </a:r>
              <a:r>
                <a:rPr lang="en-US" sz="5400" b="1" dirty="0" smtClean="0">
                  <a:solidFill>
                    <a:schemeClr val="accent6">
                      <a:lumMod val="50000"/>
                    </a:schemeClr>
                  </a:solidFill>
                </a:rPr>
                <a:t>disease</a:t>
              </a:r>
              <a:r>
                <a:rPr lang="en-US" sz="4000" dirty="0" smtClean="0">
                  <a:solidFill>
                    <a:schemeClr val="bg1"/>
                  </a:solidFill>
                </a:rPr>
                <a:t>, </a:t>
              </a:r>
              <a:r>
                <a:rPr lang="en-US" sz="5400" b="1" dirty="0" smtClean="0">
                  <a:solidFill>
                    <a:schemeClr val="accent3">
                      <a:lumMod val="50000"/>
                    </a:schemeClr>
                  </a:solidFill>
                </a:rPr>
                <a:t>injury</a:t>
              </a:r>
              <a:r>
                <a:rPr lang="en-US" sz="4000" dirty="0" smtClean="0">
                  <a:solidFill>
                    <a:schemeClr val="bg1"/>
                  </a:solidFill>
                </a:rPr>
                <a:t> or </a:t>
              </a:r>
              <a:r>
                <a:rPr lang="en-US" sz="5400" b="1" dirty="0" smtClean="0">
                  <a:solidFill>
                    <a:schemeClr val="accent4">
                      <a:lumMod val="50000"/>
                    </a:schemeClr>
                  </a:solidFill>
                </a:rPr>
                <a:t>illness</a:t>
              </a:r>
              <a:r>
                <a:rPr lang="en-US" sz="4000" dirty="0" smtClean="0">
                  <a:solidFill>
                    <a:schemeClr val="bg1"/>
                  </a:solidFill>
                </a:rPr>
                <a:t>.</a:t>
              </a:r>
              <a:endParaRPr lang="en-US" sz="4000" dirty="0">
                <a:solidFill>
                  <a:schemeClr val="bg1"/>
                </a:solidFill>
              </a:endParaRPr>
            </a:p>
          </p:txBody>
        </p:sp>
      </p:grpSp>
      <p:pic>
        <p:nvPicPr>
          <p:cNvPr id="4" name="Picture 3"/>
          <p:cNvPicPr>
            <a:picLocks noChangeAspect="1"/>
          </p:cNvPicPr>
          <p:nvPr/>
        </p:nvPicPr>
        <p:blipFill rotWithShape="1">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r="5556" b="2439"/>
          <a:stretch/>
        </p:blipFill>
        <p:spPr>
          <a:xfrm>
            <a:off x="6396050" y="1295400"/>
            <a:ext cx="2290750" cy="3048000"/>
          </a:xfrm>
          <a:prstGeom prst="rect">
            <a:avLst/>
          </a:prstGeom>
        </p:spPr>
      </p:pic>
      <p:sp>
        <p:nvSpPr>
          <p:cNvPr id="13" name="Rounded Rectangle 1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a:t>
            </a:r>
            <a:endParaRPr lang="en-US" dirty="0"/>
          </a:p>
        </p:txBody>
      </p:sp>
      <p:sp>
        <p:nvSpPr>
          <p:cNvPr id="14" name="Oval 13"/>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The Brain and Dementia</a:t>
            </a:r>
            <a:endParaRPr lang="en-US" dirty="0"/>
          </a:p>
        </p:txBody>
      </p:sp>
      <p:sp>
        <p:nvSpPr>
          <p:cNvPr id="4" name="Text Box 17"/>
          <p:cNvSpPr txBox="1">
            <a:spLocks noChangeArrowheads="1"/>
          </p:cNvSpPr>
          <p:nvPr/>
        </p:nvSpPr>
        <p:spPr bwMode="auto">
          <a:xfrm>
            <a:off x="128599" y="1273346"/>
            <a:ext cx="1371600" cy="77073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Frontal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Lobe</a:t>
            </a:r>
            <a:endParaRPr kumimoji="0" lang="en-US" alt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22"/>
          <p:cNvSpPr txBox="1">
            <a:spLocks noChangeArrowheads="1"/>
          </p:cNvSpPr>
          <p:nvPr/>
        </p:nvSpPr>
        <p:spPr bwMode="auto">
          <a:xfrm>
            <a:off x="7849557" y="4648200"/>
            <a:ext cx="1260475" cy="73924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Occipital Lobe</a:t>
            </a:r>
            <a:endParaRPr kumimoji="0" lang="en-US" alt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4"/>
          <p:cNvSpPr txBox="1">
            <a:spLocks noChangeArrowheads="1"/>
          </p:cNvSpPr>
          <p:nvPr/>
        </p:nvSpPr>
        <p:spPr bwMode="auto">
          <a:xfrm>
            <a:off x="7543800" y="1295400"/>
            <a:ext cx="1371600" cy="66833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Parietal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Lobe</a:t>
            </a:r>
            <a:endParaRPr kumimoji="0" lang="en-US" alt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6"/>
          <p:cNvSpPr txBox="1">
            <a:spLocks noChangeArrowheads="1"/>
          </p:cNvSpPr>
          <p:nvPr/>
        </p:nvSpPr>
        <p:spPr bwMode="auto">
          <a:xfrm>
            <a:off x="1371600" y="5387446"/>
            <a:ext cx="1371600" cy="77343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Temporal Lobe</a:t>
            </a:r>
            <a:endParaRPr kumimoji="0" lang="en-US" alt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30"/>
          <p:cNvSpPr txBox="1">
            <a:spLocks noChangeArrowheads="1"/>
          </p:cNvSpPr>
          <p:nvPr/>
        </p:nvSpPr>
        <p:spPr bwMode="auto">
          <a:xfrm>
            <a:off x="7057876" y="6034285"/>
            <a:ext cx="1857524" cy="39242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Cerebellum</a:t>
            </a:r>
            <a:endParaRPr kumimoji="0" lang="en-US" alt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2" name="Group 11"/>
          <p:cNvGrpSpPr/>
          <p:nvPr/>
        </p:nvGrpSpPr>
        <p:grpSpPr>
          <a:xfrm>
            <a:off x="165156" y="4191000"/>
            <a:ext cx="914400" cy="914400"/>
            <a:chOff x="609600" y="4800600"/>
            <a:chExt cx="1066800" cy="1066800"/>
          </a:xfrm>
        </p:grpSpPr>
        <p:sp>
          <p:nvSpPr>
            <p:cNvPr id="14" name="Oval 13"/>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 name="Isosceles Triangle 15">
              <a:hlinkClick r:id="rId4"/>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a:stCxn id="4" idx="3"/>
          </p:cNvCxnSpPr>
          <p:nvPr/>
        </p:nvCxnSpPr>
        <p:spPr>
          <a:xfrm>
            <a:off x="1500199" y="1658712"/>
            <a:ext cx="328601" cy="17008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endCxn id="9" idx="3"/>
          </p:cNvCxnSpPr>
          <p:nvPr/>
        </p:nvCxnSpPr>
        <p:spPr>
          <a:xfrm flipH="1">
            <a:off x="2743200" y="5235766"/>
            <a:ext cx="392017" cy="53839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7068009" y="5864197"/>
            <a:ext cx="328601" cy="17008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7986638" y="4468350"/>
            <a:ext cx="328601" cy="1700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7232309" y="1652857"/>
            <a:ext cx="328601" cy="31088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9</a:t>
            </a:r>
            <a:endParaRPr lang="en-US" dirty="0"/>
          </a:p>
        </p:txBody>
      </p:sp>
      <p:sp>
        <p:nvSpPr>
          <p:cNvPr id="23" name="Oval 22"/>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24" name="Picture 23"/>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434882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Dementia</a:t>
            </a:r>
            <a:endParaRPr lang="en-US" dirty="0"/>
          </a:p>
        </p:txBody>
      </p:sp>
      <p:grpSp>
        <p:nvGrpSpPr>
          <p:cNvPr id="18" name="Group 17"/>
          <p:cNvGrpSpPr/>
          <p:nvPr/>
        </p:nvGrpSpPr>
        <p:grpSpPr>
          <a:xfrm>
            <a:off x="152400" y="381000"/>
            <a:ext cx="8839200" cy="5743327"/>
            <a:chOff x="304800" y="733673"/>
            <a:chExt cx="8839200" cy="5743327"/>
          </a:xfrm>
        </p:grpSpPr>
        <p:sp>
          <p:nvSpPr>
            <p:cNvPr id="4" name="TextBox 3"/>
            <p:cNvSpPr txBox="1"/>
            <p:nvPr/>
          </p:nvSpPr>
          <p:spPr>
            <a:xfrm>
              <a:off x="2264168" y="2590800"/>
              <a:ext cx="6879832" cy="1446550"/>
            </a:xfrm>
            <a:prstGeom prst="rect">
              <a:avLst/>
            </a:prstGeom>
            <a:noFill/>
          </p:spPr>
          <p:txBody>
            <a:bodyPr wrap="none" rtlCol="0">
              <a:spAutoFit/>
            </a:bodyPr>
            <a:lstStyle/>
            <a:p>
              <a:r>
                <a:rPr lang="en-US" sz="8800" b="1" dirty="0" smtClean="0">
                  <a:solidFill>
                    <a:schemeClr val="accent4"/>
                  </a:solidFill>
                  <a:latin typeface="Rockwell" pitchFamily="18" charset="0"/>
                </a:rPr>
                <a:t>Alzheimer’s</a:t>
              </a:r>
              <a:endParaRPr lang="en-US" sz="8800" b="1" dirty="0">
                <a:solidFill>
                  <a:schemeClr val="accent4"/>
                </a:solidFill>
                <a:latin typeface="Rockwell" pitchFamily="18" charset="0"/>
              </a:endParaRPr>
            </a:p>
          </p:txBody>
        </p:sp>
        <p:sp>
          <p:nvSpPr>
            <p:cNvPr id="5" name="TextBox 4"/>
            <p:cNvSpPr txBox="1"/>
            <p:nvPr/>
          </p:nvSpPr>
          <p:spPr>
            <a:xfrm rot="16200000">
              <a:off x="-249285" y="2388074"/>
              <a:ext cx="4022640" cy="1323439"/>
            </a:xfrm>
            <a:prstGeom prst="rect">
              <a:avLst/>
            </a:prstGeom>
            <a:noFill/>
          </p:spPr>
          <p:txBody>
            <a:bodyPr wrap="none" rtlCol="0">
              <a:spAutoFit/>
            </a:bodyPr>
            <a:lstStyle/>
            <a:p>
              <a:r>
                <a:rPr lang="en-US" sz="8000" b="1" dirty="0" smtClean="0">
                  <a:solidFill>
                    <a:schemeClr val="accent6">
                      <a:lumMod val="75000"/>
                    </a:schemeClr>
                  </a:solidFill>
                  <a:latin typeface="Times" pitchFamily="18" charset="0"/>
                </a:rPr>
                <a:t>Vascular</a:t>
              </a:r>
              <a:endParaRPr lang="en-US" sz="8000" b="1" dirty="0">
                <a:solidFill>
                  <a:schemeClr val="accent6">
                    <a:lumMod val="75000"/>
                  </a:schemeClr>
                </a:solidFill>
                <a:latin typeface="Times" pitchFamily="18" charset="0"/>
              </a:endParaRPr>
            </a:p>
          </p:txBody>
        </p:sp>
        <p:sp>
          <p:nvSpPr>
            <p:cNvPr id="6" name="TextBox 5"/>
            <p:cNvSpPr txBox="1"/>
            <p:nvPr/>
          </p:nvSpPr>
          <p:spPr>
            <a:xfrm>
              <a:off x="304800" y="4715470"/>
              <a:ext cx="5722207" cy="1107996"/>
            </a:xfrm>
            <a:prstGeom prst="rect">
              <a:avLst/>
            </a:prstGeom>
            <a:noFill/>
          </p:spPr>
          <p:txBody>
            <a:bodyPr wrap="none" rtlCol="0">
              <a:spAutoFit/>
            </a:bodyPr>
            <a:lstStyle/>
            <a:p>
              <a:r>
                <a:rPr lang="en-US" sz="6600" b="1" dirty="0" err="1" smtClean="0">
                  <a:solidFill>
                    <a:schemeClr val="accent3"/>
                  </a:solidFill>
                </a:rPr>
                <a:t>Frontotemporal</a:t>
              </a:r>
              <a:endParaRPr lang="en-US" sz="6600" b="1" dirty="0">
                <a:solidFill>
                  <a:schemeClr val="accent3"/>
                </a:solidFill>
              </a:endParaRPr>
            </a:p>
          </p:txBody>
        </p:sp>
        <p:sp>
          <p:nvSpPr>
            <p:cNvPr id="7" name="TextBox 6"/>
            <p:cNvSpPr txBox="1"/>
            <p:nvPr/>
          </p:nvSpPr>
          <p:spPr>
            <a:xfrm>
              <a:off x="2667000" y="5559098"/>
              <a:ext cx="6433171" cy="584775"/>
            </a:xfrm>
            <a:prstGeom prst="rect">
              <a:avLst/>
            </a:prstGeom>
            <a:noFill/>
          </p:spPr>
          <p:txBody>
            <a:bodyPr wrap="none" rtlCol="0">
              <a:spAutoFit/>
            </a:bodyPr>
            <a:lstStyle/>
            <a:p>
              <a:r>
                <a:rPr lang="en-US" sz="3200" b="1" dirty="0" smtClean="0">
                  <a:solidFill>
                    <a:schemeClr val="accent1">
                      <a:lumMod val="75000"/>
                    </a:schemeClr>
                  </a:solidFill>
                  <a:latin typeface="Arial Black" pitchFamily="34" charset="0"/>
                </a:rPr>
                <a:t>Dementia with Lewy Bodies</a:t>
              </a:r>
              <a:endParaRPr lang="en-US" sz="3200" b="1" dirty="0">
                <a:solidFill>
                  <a:schemeClr val="accent1">
                    <a:lumMod val="75000"/>
                  </a:schemeClr>
                </a:solidFill>
                <a:latin typeface="Arial Black" pitchFamily="34" charset="0"/>
              </a:endParaRPr>
            </a:p>
          </p:txBody>
        </p:sp>
        <p:sp>
          <p:nvSpPr>
            <p:cNvPr id="8" name="TextBox 7"/>
            <p:cNvSpPr txBox="1"/>
            <p:nvPr/>
          </p:nvSpPr>
          <p:spPr>
            <a:xfrm rot="16200000">
              <a:off x="5517543" y="2229664"/>
              <a:ext cx="1117037" cy="523220"/>
            </a:xfrm>
            <a:prstGeom prst="rect">
              <a:avLst/>
            </a:prstGeom>
            <a:noFill/>
          </p:spPr>
          <p:txBody>
            <a:bodyPr wrap="none" rtlCol="0">
              <a:spAutoFit/>
            </a:bodyPr>
            <a:lstStyle/>
            <a:p>
              <a:r>
                <a:rPr lang="en-US" sz="2800" b="1" dirty="0" smtClean="0">
                  <a:solidFill>
                    <a:schemeClr val="accent3">
                      <a:lumMod val="75000"/>
                    </a:schemeClr>
                  </a:solidFill>
                </a:rPr>
                <a:t>Mixed</a:t>
              </a:r>
              <a:endParaRPr lang="en-US" sz="2800" b="1" dirty="0">
                <a:solidFill>
                  <a:schemeClr val="accent3">
                    <a:lumMod val="75000"/>
                  </a:schemeClr>
                </a:solidFill>
              </a:endParaRPr>
            </a:p>
          </p:txBody>
        </p:sp>
        <p:sp>
          <p:nvSpPr>
            <p:cNvPr id="9" name="TextBox 8"/>
            <p:cNvSpPr txBox="1"/>
            <p:nvPr/>
          </p:nvSpPr>
          <p:spPr>
            <a:xfrm>
              <a:off x="4876800" y="3810000"/>
              <a:ext cx="4046236" cy="461665"/>
            </a:xfrm>
            <a:prstGeom prst="rect">
              <a:avLst/>
            </a:prstGeom>
            <a:noFill/>
          </p:spPr>
          <p:txBody>
            <a:bodyPr wrap="none" rtlCol="0">
              <a:spAutoFit/>
            </a:bodyPr>
            <a:lstStyle/>
            <a:p>
              <a:r>
                <a:rPr lang="en-US" sz="2400" b="1" dirty="0" err="1" smtClean="0">
                  <a:solidFill>
                    <a:schemeClr val="accent1"/>
                  </a:solidFill>
                </a:rPr>
                <a:t>Wernicke-Korsakoff</a:t>
              </a:r>
              <a:r>
                <a:rPr lang="en-US" sz="2400" b="1" dirty="0" smtClean="0">
                  <a:solidFill>
                    <a:schemeClr val="accent1"/>
                  </a:solidFill>
                </a:rPr>
                <a:t> Syndrome</a:t>
              </a:r>
              <a:endParaRPr lang="en-US" sz="2400" b="1" dirty="0">
                <a:solidFill>
                  <a:schemeClr val="accent1"/>
                </a:solidFill>
              </a:endParaRPr>
            </a:p>
          </p:txBody>
        </p:sp>
        <p:sp>
          <p:nvSpPr>
            <p:cNvPr id="11" name="TextBox 10"/>
            <p:cNvSpPr txBox="1"/>
            <p:nvPr/>
          </p:nvSpPr>
          <p:spPr>
            <a:xfrm>
              <a:off x="2209800" y="4419600"/>
              <a:ext cx="2392322" cy="523220"/>
            </a:xfrm>
            <a:prstGeom prst="rect">
              <a:avLst/>
            </a:prstGeom>
            <a:noFill/>
          </p:spPr>
          <p:txBody>
            <a:bodyPr wrap="none" rtlCol="0">
              <a:spAutoFit/>
            </a:bodyPr>
            <a:lstStyle/>
            <a:p>
              <a:r>
                <a:rPr lang="en-US" sz="2800" b="1" dirty="0" smtClean="0">
                  <a:solidFill>
                    <a:schemeClr val="accent2">
                      <a:lumMod val="75000"/>
                    </a:schemeClr>
                  </a:solidFill>
                </a:rPr>
                <a:t>HIV-associated</a:t>
              </a:r>
              <a:endParaRPr lang="en-US" sz="2800" b="1" dirty="0">
                <a:solidFill>
                  <a:schemeClr val="accent2">
                    <a:lumMod val="75000"/>
                  </a:schemeClr>
                </a:solidFill>
              </a:endParaRPr>
            </a:p>
          </p:txBody>
        </p:sp>
        <p:sp>
          <p:nvSpPr>
            <p:cNvPr id="12" name="TextBox 11"/>
            <p:cNvSpPr txBox="1"/>
            <p:nvPr/>
          </p:nvSpPr>
          <p:spPr>
            <a:xfrm>
              <a:off x="1371600" y="5953780"/>
              <a:ext cx="3435043" cy="523220"/>
            </a:xfrm>
            <a:prstGeom prst="rect">
              <a:avLst/>
            </a:prstGeom>
            <a:noFill/>
          </p:spPr>
          <p:txBody>
            <a:bodyPr wrap="none" rtlCol="0">
              <a:spAutoFit/>
            </a:bodyPr>
            <a:lstStyle/>
            <a:p>
              <a:r>
                <a:rPr lang="en-US" sz="2800" b="1" dirty="0" smtClean="0">
                  <a:solidFill>
                    <a:schemeClr val="accent4">
                      <a:lumMod val="75000"/>
                    </a:schemeClr>
                  </a:solidFill>
                  <a:latin typeface="Times" pitchFamily="18" charset="0"/>
                </a:rPr>
                <a:t>Huntington’s Disease</a:t>
              </a:r>
              <a:endParaRPr lang="en-US" sz="2800" b="1" dirty="0">
                <a:solidFill>
                  <a:schemeClr val="accent4">
                    <a:lumMod val="75000"/>
                  </a:schemeClr>
                </a:solidFill>
                <a:latin typeface="Times" pitchFamily="18" charset="0"/>
              </a:endParaRPr>
            </a:p>
          </p:txBody>
        </p:sp>
        <p:sp>
          <p:nvSpPr>
            <p:cNvPr id="13" name="TextBox 12"/>
            <p:cNvSpPr txBox="1"/>
            <p:nvPr/>
          </p:nvSpPr>
          <p:spPr>
            <a:xfrm>
              <a:off x="2133600" y="2438400"/>
              <a:ext cx="3671198" cy="461665"/>
            </a:xfrm>
            <a:prstGeom prst="rect">
              <a:avLst/>
            </a:prstGeom>
            <a:noFill/>
          </p:spPr>
          <p:txBody>
            <a:bodyPr wrap="none" rtlCol="0">
              <a:spAutoFit/>
            </a:bodyPr>
            <a:lstStyle/>
            <a:p>
              <a:r>
                <a:rPr lang="en-US" sz="2400" b="1" dirty="0" smtClean="0">
                  <a:solidFill>
                    <a:schemeClr val="bg2">
                      <a:lumMod val="50000"/>
                    </a:schemeClr>
                  </a:solidFill>
                  <a:latin typeface="Arial Black" pitchFamily="34" charset="0"/>
                </a:rPr>
                <a:t>Dementia </a:t>
              </a:r>
              <a:r>
                <a:rPr lang="en-US" sz="2400" b="1" dirty="0" err="1" smtClean="0">
                  <a:solidFill>
                    <a:schemeClr val="bg2">
                      <a:lumMod val="50000"/>
                    </a:schemeClr>
                  </a:solidFill>
                  <a:latin typeface="Arial Black" pitchFamily="34" charset="0"/>
                </a:rPr>
                <a:t>Pugilistica</a:t>
              </a:r>
              <a:endParaRPr lang="en-US" sz="2400" b="1" dirty="0">
                <a:solidFill>
                  <a:schemeClr val="bg2">
                    <a:lumMod val="50000"/>
                  </a:schemeClr>
                </a:solidFill>
                <a:latin typeface="Arial Black" pitchFamily="34" charset="0"/>
              </a:endParaRPr>
            </a:p>
          </p:txBody>
        </p:sp>
        <p:sp>
          <p:nvSpPr>
            <p:cNvPr id="14" name="TextBox 13"/>
            <p:cNvSpPr txBox="1"/>
            <p:nvPr/>
          </p:nvSpPr>
          <p:spPr>
            <a:xfrm>
              <a:off x="2986198" y="4134678"/>
              <a:ext cx="3567002" cy="461665"/>
            </a:xfrm>
            <a:prstGeom prst="rect">
              <a:avLst/>
            </a:prstGeom>
            <a:noFill/>
          </p:spPr>
          <p:txBody>
            <a:bodyPr wrap="none" rtlCol="0">
              <a:spAutoFit/>
            </a:bodyPr>
            <a:lstStyle/>
            <a:p>
              <a:r>
                <a:rPr lang="en-US" sz="2400" b="1" dirty="0" err="1" smtClean="0">
                  <a:solidFill>
                    <a:schemeClr val="accent6">
                      <a:lumMod val="75000"/>
                    </a:schemeClr>
                  </a:solidFill>
                </a:rPr>
                <a:t>Corticobasal</a:t>
              </a:r>
              <a:r>
                <a:rPr lang="en-US" sz="2400" b="1" dirty="0" smtClean="0">
                  <a:solidFill>
                    <a:schemeClr val="accent6">
                      <a:lumMod val="75000"/>
                    </a:schemeClr>
                  </a:solidFill>
                </a:rPr>
                <a:t> Degeneration</a:t>
              </a:r>
              <a:endParaRPr lang="en-US" sz="2400" b="1" dirty="0">
                <a:solidFill>
                  <a:schemeClr val="accent6">
                    <a:lumMod val="75000"/>
                  </a:schemeClr>
                </a:solidFill>
              </a:endParaRPr>
            </a:p>
          </p:txBody>
        </p:sp>
        <p:sp>
          <p:nvSpPr>
            <p:cNvPr id="15" name="TextBox 14"/>
            <p:cNvSpPr txBox="1"/>
            <p:nvPr/>
          </p:nvSpPr>
          <p:spPr>
            <a:xfrm rot="16200000">
              <a:off x="-826884" y="2520380"/>
              <a:ext cx="4035079" cy="461665"/>
            </a:xfrm>
            <a:prstGeom prst="rect">
              <a:avLst/>
            </a:prstGeom>
            <a:noFill/>
          </p:spPr>
          <p:txBody>
            <a:bodyPr wrap="none" rtlCol="0">
              <a:spAutoFit/>
            </a:bodyPr>
            <a:lstStyle/>
            <a:p>
              <a:r>
                <a:rPr lang="en-US" sz="2400" b="1" dirty="0" smtClean="0">
                  <a:solidFill>
                    <a:schemeClr val="tx1">
                      <a:lumMod val="50000"/>
                      <a:lumOff val="50000"/>
                    </a:schemeClr>
                  </a:solidFill>
                  <a:latin typeface="Arial" pitchFamily="34" charset="0"/>
                  <a:cs typeface="Arial" pitchFamily="34" charset="0"/>
                </a:rPr>
                <a:t>Creutzfeldt-Jakob Disease</a:t>
              </a:r>
              <a:endParaRPr lang="en-US" sz="2400" b="1" dirty="0">
                <a:solidFill>
                  <a:schemeClr val="tx1">
                    <a:lumMod val="50000"/>
                    <a:lumOff val="50000"/>
                  </a:schemeClr>
                </a:solidFill>
                <a:latin typeface="Arial" pitchFamily="34" charset="0"/>
                <a:cs typeface="Arial" pitchFamily="34" charset="0"/>
              </a:endParaRPr>
            </a:p>
          </p:txBody>
        </p:sp>
        <p:sp>
          <p:nvSpPr>
            <p:cNvPr id="16" name="TextBox 15"/>
            <p:cNvSpPr txBox="1"/>
            <p:nvPr/>
          </p:nvSpPr>
          <p:spPr>
            <a:xfrm>
              <a:off x="2383349" y="3773556"/>
              <a:ext cx="2264851" cy="523220"/>
            </a:xfrm>
            <a:prstGeom prst="rect">
              <a:avLst/>
            </a:prstGeom>
            <a:noFill/>
          </p:spPr>
          <p:txBody>
            <a:bodyPr wrap="none" rtlCol="0">
              <a:spAutoFit/>
            </a:bodyPr>
            <a:lstStyle/>
            <a:p>
              <a:r>
                <a:rPr lang="en-US" sz="2800" b="1" dirty="0" smtClean="0">
                  <a:solidFill>
                    <a:schemeClr val="tx2">
                      <a:lumMod val="50000"/>
                    </a:schemeClr>
                  </a:solidFill>
                  <a:latin typeface="Rockwell" pitchFamily="18" charset="0"/>
                </a:rPr>
                <a:t>Parkinson’s</a:t>
              </a:r>
              <a:endParaRPr lang="en-US" sz="2800" b="1" dirty="0">
                <a:solidFill>
                  <a:schemeClr val="tx2">
                    <a:lumMod val="50000"/>
                  </a:schemeClr>
                </a:solidFill>
                <a:latin typeface="Rockwell" pitchFamily="18" charset="0"/>
              </a:endParaRPr>
            </a:p>
          </p:txBody>
        </p:sp>
        <p:sp>
          <p:nvSpPr>
            <p:cNvPr id="17" name="TextBox 16"/>
            <p:cNvSpPr txBox="1"/>
            <p:nvPr/>
          </p:nvSpPr>
          <p:spPr>
            <a:xfrm>
              <a:off x="5309352" y="4467473"/>
              <a:ext cx="2844048" cy="523220"/>
            </a:xfrm>
            <a:prstGeom prst="rect">
              <a:avLst/>
            </a:prstGeom>
            <a:noFill/>
          </p:spPr>
          <p:txBody>
            <a:bodyPr wrap="none" rtlCol="0">
              <a:spAutoFit/>
            </a:bodyPr>
            <a:lstStyle/>
            <a:p>
              <a:r>
                <a:rPr lang="en-US" sz="2800" b="1" i="1" dirty="0" smtClean="0">
                  <a:solidFill>
                    <a:schemeClr val="bg2">
                      <a:lumMod val="50000"/>
                    </a:schemeClr>
                  </a:solidFill>
                  <a:latin typeface="Times" pitchFamily="18" charset="0"/>
                </a:rPr>
                <a:t>Multiple Sclerosis</a:t>
              </a:r>
              <a:endParaRPr lang="en-US" sz="2800" b="1" i="1" dirty="0">
                <a:solidFill>
                  <a:schemeClr val="bg2">
                    <a:lumMod val="50000"/>
                  </a:schemeClr>
                </a:solidFill>
                <a:latin typeface="Times" pitchFamily="18" charset="0"/>
              </a:endParaRPr>
            </a:p>
          </p:txBody>
        </p:sp>
      </p:grpSp>
      <p:sp>
        <p:nvSpPr>
          <p:cNvPr id="19" name="Rounded Rectangle 18"/>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10-13</a:t>
            </a:r>
            <a:endParaRPr lang="en-US" dirty="0"/>
          </a:p>
        </p:txBody>
      </p:sp>
      <p:sp>
        <p:nvSpPr>
          <p:cNvPr id="20" name="Oval 1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21" name="Picture 20"/>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13</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81848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Hallucinations and Delusions</a:t>
            </a:r>
            <a:endParaRPr lang="en-US" dirty="0"/>
          </a:p>
        </p:txBody>
      </p:sp>
      <p:sp>
        <p:nvSpPr>
          <p:cNvPr id="3" name="Content Placeholder 2"/>
          <p:cNvSpPr>
            <a:spLocks noGrp="1"/>
          </p:cNvSpPr>
          <p:nvPr>
            <p:ph idx="1"/>
          </p:nvPr>
        </p:nvSpPr>
        <p:spPr>
          <a:xfrm>
            <a:off x="5257800" y="4876800"/>
            <a:ext cx="3886200" cy="1600200"/>
          </a:xfrm>
          <a:solidFill>
            <a:srgbClr val="FFFFFF">
              <a:alpha val="75000"/>
            </a:srgbClr>
          </a:solidFill>
        </p:spPr>
        <p:txBody>
          <a:bodyPr>
            <a:normAutofit fontScale="85000" lnSpcReduction="10000"/>
          </a:bodyPr>
          <a:lstStyle/>
          <a:p>
            <a:pPr marL="0" indent="0">
              <a:buNone/>
            </a:pPr>
            <a:r>
              <a:rPr lang="en-US" sz="4000" b="1" dirty="0" smtClean="0">
                <a:latin typeface="Arial Black" panose="020B0A04020102020204" pitchFamily="34" charset="0"/>
              </a:rPr>
              <a:t>Reality</a:t>
            </a:r>
            <a:r>
              <a:rPr lang="en-US" sz="2400" b="1" dirty="0" smtClean="0">
                <a:latin typeface="Arial Black" panose="020B0A04020102020204" pitchFamily="34" charset="0"/>
              </a:rPr>
              <a:t> is merely an </a:t>
            </a:r>
            <a:r>
              <a:rPr lang="en-US" sz="7800" b="1" dirty="0" smtClean="0">
                <a:latin typeface="Arial Black" panose="020B0A04020102020204" pitchFamily="34" charset="0"/>
              </a:rPr>
              <a:t>illusion</a:t>
            </a:r>
            <a:endParaRPr lang="en-US" sz="7800" b="1" dirty="0">
              <a:latin typeface="Arial Black" panose="020B0A04020102020204" pitchFamily="34" charset="0"/>
            </a:endParaRP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14</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157431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9:00 AM – 5:30 PM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92537229"/>
              </p:ext>
            </p:extLst>
          </p:nvPr>
        </p:nvGraphicFramePr>
        <p:xfrm>
          <a:off x="457200" y="1066800"/>
          <a:ext cx="8229600" cy="5328920"/>
        </p:xfrm>
        <a:graphic>
          <a:graphicData uri="http://schemas.openxmlformats.org/drawingml/2006/table">
            <a:tbl>
              <a:tblPr firstRow="1" bandRow="1">
                <a:tableStyleId>{5940675A-B579-460E-94D1-54222C63F5DA}</a:tableStyleId>
              </a:tblPr>
              <a:tblGrid>
                <a:gridCol w="1219200"/>
                <a:gridCol w="7010400"/>
              </a:tblGrid>
              <a:tr h="370840">
                <a:tc>
                  <a:txBody>
                    <a:bodyPr/>
                    <a:lstStyle/>
                    <a:p>
                      <a:r>
                        <a:rPr lang="en-US" dirty="0" smtClean="0"/>
                        <a:t>9:00</a:t>
                      </a:r>
                      <a:endParaRPr lang="en-US" dirty="0"/>
                    </a:p>
                  </a:txBody>
                  <a:tcPr/>
                </a:tc>
                <a:tc>
                  <a:txBody>
                    <a:bodyPr/>
                    <a:lstStyle/>
                    <a:p>
                      <a:r>
                        <a:rPr lang="en-US" dirty="0" smtClean="0"/>
                        <a:t>Introductions &amp; Housekeeping</a:t>
                      </a:r>
                      <a:endParaRPr lang="en-US" dirty="0"/>
                    </a:p>
                  </a:txBody>
                  <a:tcPr/>
                </a:tc>
              </a:tr>
              <a:tr h="370840">
                <a:tc>
                  <a:txBody>
                    <a:bodyPr/>
                    <a:lstStyle/>
                    <a:p>
                      <a:r>
                        <a:rPr lang="en-US" dirty="0" smtClean="0"/>
                        <a:t>9:15</a:t>
                      </a:r>
                      <a:endParaRPr lang="en-US" dirty="0"/>
                    </a:p>
                  </a:txBody>
                  <a:tcPr/>
                </a:tc>
                <a:tc>
                  <a:txBody>
                    <a:bodyPr/>
                    <a:lstStyle/>
                    <a:p>
                      <a:r>
                        <a:rPr lang="en-US" dirty="0" smtClean="0"/>
                        <a:t>Introduction</a:t>
                      </a:r>
                      <a:r>
                        <a:rPr lang="en-US" baseline="0" dirty="0" smtClean="0"/>
                        <a:t> to Dementia (60)</a:t>
                      </a:r>
                    </a:p>
                    <a:p>
                      <a:r>
                        <a:rPr lang="en-US" baseline="0" dirty="0" smtClean="0"/>
                        <a:t>Hallucinations and Delusions (15)</a:t>
                      </a:r>
                      <a:endParaRPr lang="en-US" dirty="0"/>
                    </a:p>
                  </a:txBody>
                  <a:tcPr/>
                </a:tc>
              </a:tr>
              <a:tr h="370840">
                <a:tc>
                  <a:txBody>
                    <a:bodyPr/>
                    <a:lstStyle/>
                    <a:p>
                      <a:r>
                        <a:rPr lang="en-US" dirty="0" smtClean="0"/>
                        <a:t>10:30</a:t>
                      </a:r>
                      <a:endParaRPr lang="en-US" dirty="0"/>
                    </a:p>
                  </a:txBody>
                  <a:tcPr/>
                </a:tc>
                <a:tc>
                  <a:txBody>
                    <a:bodyPr/>
                    <a:lstStyle/>
                    <a:p>
                      <a:r>
                        <a:rPr lang="en-US" dirty="0" smtClean="0"/>
                        <a:t>Setting the Tone (30)</a:t>
                      </a:r>
                    </a:p>
                    <a:p>
                      <a:r>
                        <a:rPr lang="en-US" dirty="0" smtClean="0"/>
                        <a:t>Working with Families (15)</a:t>
                      </a:r>
                      <a:endParaRPr lang="en-US" dirty="0"/>
                    </a:p>
                  </a:txBody>
                  <a:tcPr/>
                </a:tc>
              </a:tr>
              <a:tr h="370840">
                <a:tc>
                  <a:txBody>
                    <a:bodyPr/>
                    <a:lstStyle/>
                    <a:p>
                      <a:r>
                        <a:rPr lang="en-US" dirty="0" smtClean="0"/>
                        <a:t>11:15</a:t>
                      </a:r>
                      <a:endParaRPr lang="en-US" dirty="0"/>
                    </a:p>
                  </a:txBody>
                  <a:tcPr/>
                </a:tc>
                <a:tc>
                  <a:txBody>
                    <a:bodyPr/>
                    <a:lstStyle/>
                    <a:p>
                      <a:r>
                        <a:rPr lang="en-US" dirty="0" smtClean="0"/>
                        <a:t>Break</a:t>
                      </a:r>
                      <a:endParaRPr lang="en-US" dirty="0"/>
                    </a:p>
                  </a:txBody>
                  <a:tcPr/>
                </a:tc>
              </a:tr>
              <a:tr h="370840">
                <a:tc>
                  <a:txBody>
                    <a:bodyPr/>
                    <a:lstStyle/>
                    <a:p>
                      <a:r>
                        <a:rPr lang="en-US" dirty="0" smtClean="0"/>
                        <a:t>11:30</a:t>
                      </a:r>
                      <a:endParaRPr lang="en-US" dirty="0"/>
                    </a:p>
                  </a:txBody>
                  <a:tcPr/>
                </a:tc>
                <a:tc>
                  <a:txBody>
                    <a:bodyPr/>
                    <a:lstStyle/>
                    <a:p>
                      <a:r>
                        <a:rPr lang="en-US" dirty="0" smtClean="0"/>
                        <a:t>Sexuality and Intimacy (30)</a:t>
                      </a:r>
                    </a:p>
                    <a:p>
                      <a:r>
                        <a:rPr lang="en-US" dirty="0" smtClean="0"/>
                        <a:t>Medications, Treatments and Therapies (30)</a:t>
                      </a:r>
                    </a:p>
                    <a:p>
                      <a:r>
                        <a:rPr lang="en-US" dirty="0" smtClean="0"/>
                        <a:t>Activities of Daily Living (30)</a:t>
                      </a:r>
                    </a:p>
                  </a:txBody>
                  <a:tcPr/>
                </a:tc>
              </a:tr>
              <a:tr h="370840">
                <a:tc>
                  <a:txBody>
                    <a:bodyPr/>
                    <a:lstStyle/>
                    <a:p>
                      <a:r>
                        <a:rPr lang="en-US" dirty="0" smtClean="0"/>
                        <a:t>1:00</a:t>
                      </a:r>
                      <a:endParaRPr lang="en-US" dirty="0"/>
                    </a:p>
                  </a:txBody>
                  <a:tcPr/>
                </a:tc>
                <a:tc>
                  <a:txBody>
                    <a:bodyPr/>
                    <a:lstStyle/>
                    <a:p>
                      <a:r>
                        <a:rPr lang="en-US" dirty="0" smtClean="0"/>
                        <a:t>Lunch</a:t>
                      </a:r>
                      <a:endParaRPr lang="en-US" dirty="0"/>
                    </a:p>
                  </a:txBody>
                  <a:tcPr/>
                </a:tc>
              </a:tr>
              <a:tr h="370840">
                <a:tc>
                  <a:txBody>
                    <a:bodyPr/>
                    <a:lstStyle/>
                    <a:p>
                      <a:r>
                        <a:rPr lang="en-US" dirty="0" smtClean="0"/>
                        <a:t>1:30</a:t>
                      </a:r>
                      <a:endParaRPr lang="en-US" dirty="0"/>
                    </a:p>
                  </a:txBody>
                  <a:tcPr/>
                </a:tc>
                <a:tc>
                  <a:txBody>
                    <a:bodyPr/>
                    <a:lstStyle/>
                    <a:p>
                      <a:r>
                        <a:rPr lang="en-US" dirty="0" smtClean="0"/>
                        <a:t>Communication with People who</a:t>
                      </a:r>
                      <a:r>
                        <a:rPr lang="en-US" baseline="0" dirty="0" smtClean="0"/>
                        <a:t> Have Dementia (60)</a:t>
                      </a:r>
                    </a:p>
                    <a:p>
                      <a:r>
                        <a:rPr lang="en-US" baseline="0" dirty="0" smtClean="0"/>
                        <a:t>Trauma Informed Care (45)</a:t>
                      </a:r>
                    </a:p>
                  </a:txBody>
                  <a:tcPr/>
                </a:tc>
              </a:tr>
              <a:tr h="370840">
                <a:tc>
                  <a:txBody>
                    <a:bodyPr/>
                    <a:lstStyle/>
                    <a:p>
                      <a:r>
                        <a:rPr lang="en-US" dirty="0" smtClean="0"/>
                        <a:t>3:15</a:t>
                      </a:r>
                      <a:endParaRPr lang="en-US" dirty="0"/>
                    </a:p>
                  </a:txBody>
                  <a:tcPr/>
                </a:tc>
                <a:tc>
                  <a:txBody>
                    <a:bodyPr/>
                    <a:lstStyle/>
                    <a:p>
                      <a:r>
                        <a:rPr lang="en-US" dirty="0" smtClean="0"/>
                        <a:t>Break</a:t>
                      </a:r>
                      <a:endParaRPr lang="en-US" dirty="0"/>
                    </a:p>
                  </a:txBody>
                  <a:tcPr/>
                </a:tc>
              </a:tr>
              <a:tr h="370840">
                <a:tc>
                  <a:txBody>
                    <a:bodyPr/>
                    <a:lstStyle/>
                    <a:p>
                      <a:r>
                        <a:rPr lang="en-US" dirty="0" smtClean="0"/>
                        <a:t>3:30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Approaching Challenging Behaviors (60)</a:t>
                      </a:r>
                    </a:p>
                    <a:p>
                      <a:r>
                        <a:rPr lang="en-US" baseline="0" dirty="0" smtClean="0"/>
                        <a:t>Tips for Dealing with Specific Challenging Behaviors (30)</a:t>
                      </a:r>
                      <a:endParaRPr lang="en-US" dirty="0"/>
                    </a:p>
                  </a:txBody>
                  <a:tcPr/>
                </a:tc>
              </a:tr>
              <a:tr h="370840">
                <a:tc>
                  <a:txBody>
                    <a:bodyPr/>
                    <a:lstStyle/>
                    <a:p>
                      <a:r>
                        <a:rPr lang="en-US" dirty="0" smtClean="0"/>
                        <a:t>5:00</a:t>
                      </a:r>
                      <a:endParaRPr lang="en-US" dirty="0"/>
                    </a:p>
                  </a:txBody>
                  <a:tcPr/>
                </a:tc>
                <a:tc>
                  <a:txBody>
                    <a:bodyPr/>
                    <a:lstStyle/>
                    <a:p>
                      <a:r>
                        <a:rPr lang="en-US" dirty="0" smtClean="0"/>
                        <a:t>Test</a:t>
                      </a:r>
                      <a:endParaRPr lang="en-US" dirty="0"/>
                    </a:p>
                  </a:txBody>
                  <a:tcPr/>
                </a:tc>
              </a:tr>
            </a:tbl>
          </a:graphicData>
        </a:graphic>
      </p:graphicFrame>
    </p:spTree>
    <p:extLst>
      <p:ext uri="{BB962C8B-B14F-4D97-AF65-F5344CB8AC3E}">
        <p14:creationId xmlns:p14="http://schemas.microsoft.com/office/powerpoint/2010/main" val="3324542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304800"/>
            <a:ext cx="6324600" cy="6324600"/>
          </a:xfrm>
          <a:prstGeom prst="rect">
            <a:avLst/>
          </a:prstGeom>
        </p:spPr>
      </p:pic>
      <p:sp>
        <p:nvSpPr>
          <p:cNvPr id="2" name="Title 1"/>
          <p:cNvSpPr>
            <a:spLocks noGrp="1"/>
          </p:cNvSpPr>
          <p:nvPr>
            <p:ph type="title"/>
          </p:nvPr>
        </p:nvSpPr>
        <p:spPr/>
        <p:txBody>
          <a:bodyPr>
            <a:normAutofit fontScale="90000"/>
          </a:bodyPr>
          <a:lstStyle/>
          <a:p>
            <a:r>
              <a:rPr lang="en-US" dirty="0" smtClean="0"/>
              <a:t>Hallucinations</a:t>
            </a:r>
            <a:endParaRPr lang="en-US" dirty="0"/>
          </a:p>
        </p:txBody>
      </p:sp>
      <p:sp>
        <p:nvSpPr>
          <p:cNvPr id="4" name="TextBox 3"/>
          <p:cNvSpPr txBox="1"/>
          <p:nvPr/>
        </p:nvSpPr>
        <p:spPr>
          <a:xfrm>
            <a:off x="457200" y="2895600"/>
            <a:ext cx="1125629" cy="461665"/>
          </a:xfrm>
          <a:prstGeom prst="rect">
            <a:avLst/>
          </a:prstGeom>
          <a:noFill/>
        </p:spPr>
        <p:txBody>
          <a:bodyPr wrap="none" rtlCol="0">
            <a:spAutoFit/>
          </a:bodyPr>
          <a:lstStyle/>
          <a:p>
            <a:r>
              <a:rPr lang="en-US" sz="2400" dirty="0" smtClean="0">
                <a:solidFill>
                  <a:schemeClr val="accent5">
                    <a:lumMod val="75000"/>
                  </a:schemeClr>
                </a:solidFill>
                <a:latin typeface="Arial Black" panose="020B0A04020102020204" pitchFamily="34" charset="0"/>
              </a:rPr>
              <a:t>Smell</a:t>
            </a:r>
            <a:endParaRPr lang="en-US" sz="2400" dirty="0">
              <a:solidFill>
                <a:schemeClr val="accent5">
                  <a:lumMod val="75000"/>
                </a:schemeClr>
              </a:solidFill>
              <a:latin typeface="Arial Black" panose="020B0A04020102020204" pitchFamily="34" charset="0"/>
            </a:endParaRPr>
          </a:p>
        </p:txBody>
      </p:sp>
      <p:sp>
        <p:nvSpPr>
          <p:cNvPr id="5" name="TextBox 4"/>
          <p:cNvSpPr txBox="1"/>
          <p:nvPr/>
        </p:nvSpPr>
        <p:spPr>
          <a:xfrm>
            <a:off x="877714" y="5770480"/>
            <a:ext cx="987771" cy="461665"/>
          </a:xfrm>
          <a:prstGeom prst="rect">
            <a:avLst/>
          </a:prstGeom>
          <a:noFill/>
        </p:spPr>
        <p:txBody>
          <a:bodyPr wrap="none" rtlCol="0">
            <a:spAutoFit/>
          </a:bodyPr>
          <a:lstStyle/>
          <a:p>
            <a:r>
              <a:rPr lang="en-US" sz="2400" dirty="0" smtClean="0">
                <a:solidFill>
                  <a:schemeClr val="accent2">
                    <a:lumMod val="75000"/>
                  </a:schemeClr>
                </a:solidFill>
                <a:latin typeface="Arial Black" panose="020B0A04020102020204" pitchFamily="34" charset="0"/>
              </a:rPr>
              <a:t>Hear</a:t>
            </a:r>
            <a:endParaRPr lang="en-US" sz="2400" dirty="0">
              <a:solidFill>
                <a:schemeClr val="accent2">
                  <a:lumMod val="75000"/>
                </a:schemeClr>
              </a:solidFill>
              <a:latin typeface="Arial Black" panose="020B0A04020102020204" pitchFamily="34" charset="0"/>
            </a:endParaRPr>
          </a:p>
        </p:txBody>
      </p:sp>
      <p:sp>
        <p:nvSpPr>
          <p:cNvPr id="6" name="TextBox 5"/>
          <p:cNvSpPr txBox="1"/>
          <p:nvPr/>
        </p:nvSpPr>
        <p:spPr>
          <a:xfrm>
            <a:off x="7010400" y="5770479"/>
            <a:ext cx="1126014" cy="461665"/>
          </a:xfrm>
          <a:prstGeom prst="rect">
            <a:avLst/>
          </a:prstGeom>
          <a:noFill/>
        </p:spPr>
        <p:txBody>
          <a:bodyPr wrap="none" rtlCol="0">
            <a:spAutoFit/>
          </a:bodyPr>
          <a:lstStyle/>
          <a:p>
            <a:r>
              <a:rPr lang="en-US" sz="2400" dirty="0" smtClean="0">
                <a:solidFill>
                  <a:schemeClr val="accent3">
                    <a:lumMod val="75000"/>
                  </a:schemeClr>
                </a:solidFill>
                <a:latin typeface="Arial Black" panose="020B0A04020102020204" pitchFamily="34" charset="0"/>
              </a:rPr>
              <a:t>Taste</a:t>
            </a:r>
            <a:endParaRPr lang="en-US" sz="2400" dirty="0">
              <a:solidFill>
                <a:schemeClr val="accent3">
                  <a:lumMod val="75000"/>
                </a:schemeClr>
              </a:solidFill>
              <a:latin typeface="Arial Black" panose="020B0A04020102020204" pitchFamily="34" charset="0"/>
            </a:endParaRPr>
          </a:p>
        </p:txBody>
      </p:sp>
      <p:sp>
        <p:nvSpPr>
          <p:cNvPr id="7" name="TextBox 6"/>
          <p:cNvSpPr txBox="1"/>
          <p:nvPr/>
        </p:nvSpPr>
        <p:spPr>
          <a:xfrm>
            <a:off x="7573407" y="2895599"/>
            <a:ext cx="817853" cy="461665"/>
          </a:xfrm>
          <a:prstGeom prst="rect">
            <a:avLst/>
          </a:prstGeom>
          <a:noFill/>
        </p:spPr>
        <p:txBody>
          <a:bodyPr wrap="none" rtlCol="0">
            <a:spAutoFit/>
          </a:bodyPr>
          <a:lstStyle/>
          <a:p>
            <a:r>
              <a:rPr lang="en-US" sz="2400" dirty="0" smtClean="0">
                <a:solidFill>
                  <a:schemeClr val="accent6"/>
                </a:solidFill>
                <a:latin typeface="Arial Black" panose="020B0A04020102020204" pitchFamily="34" charset="0"/>
              </a:rPr>
              <a:t>See</a:t>
            </a:r>
            <a:endParaRPr lang="en-US" sz="2400" dirty="0">
              <a:solidFill>
                <a:schemeClr val="accent6"/>
              </a:solidFill>
              <a:latin typeface="Arial Black" panose="020B0A04020102020204" pitchFamily="34" charset="0"/>
            </a:endParaRPr>
          </a:p>
        </p:txBody>
      </p:sp>
      <p:sp>
        <p:nvSpPr>
          <p:cNvPr id="8" name="TextBox 7"/>
          <p:cNvSpPr txBox="1"/>
          <p:nvPr/>
        </p:nvSpPr>
        <p:spPr>
          <a:xfrm>
            <a:off x="3852544" y="300335"/>
            <a:ext cx="1405256" cy="461665"/>
          </a:xfrm>
          <a:prstGeom prst="rect">
            <a:avLst/>
          </a:prstGeom>
          <a:noFill/>
        </p:spPr>
        <p:txBody>
          <a:bodyPr wrap="none" rtlCol="0">
            <a:spAutoFit/>
          </a:bodyPr>
          <a:lstStyle/>
          <a:p>
            <a:r>
              <a:rPr lang="en-US" sz="2400" dirty="0" smtClean="0">
                <a:solidFill>
                  <a:schemeClr val="accent6">
                    <a:lumMod val="75000"/>
                  </a:schemeClr>
                </a:solidFill>
                <a:latin typeface="Arial Black" panose="020B0A04020102020204" pitchFamily="34" charset="0"/>
              </a:rPr>
              <a:t>Feeling</a:t>
            </a:r>
            <a:endParaRPr lang="en-US" sz="2400" dirty="0">
              <a:solidFill>
                <a:schemeClr val="accent6">
                  <a:lumMod val="75000"/>
                </a:schemeClr>
              </a:solidFill>
              <a:latin typeface="Arial Black" panose="020B0A04020102020204" pitchFamily="34" charset="0"/>
            </a:endParaRPr>
          </a:p>
        </p:txBody>
      </p:sp>
      <p:sp>
        <p:nvSpPr>
          <p:cNvPr id="9" name="Rounded Rectangle 8"/>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15-16</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678341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Delusions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43200" y="76200"/>
            <a:ext cx="3400711" cy="5199509"/>
          </a:xfrm>
        </p:spPr>
      </p:pic>
      <p:sp>
        <p:nvSpPr>
          <p:cNvPr id="3" name="TextBox 2"/>
          <p:cNvSpPr txBox="1"/>
          <p:nvPr/>
        </p:nvSpPr>
        <p:spPr>
          <a:xfrm>
            <a:off x="0" y="4953000"/>
            <a:ext cx="9125663" cy="1323439"/>
          </a:xfrm>
          <a:prstGeom prst="rect">
            <a:avLst/>
          </a:prstGeom>
          <a:noFill/>
        </p:spPr>
        <p:txBody>
          <a:bodyPr wrap="square" rtlCol="0">
            <a:spAutoFit/>
          </a:bodyPr>
          <a:lstStyle/>
          <a:p>
            <a:pPr algn="ctr"/>
            <a:r>
              <a:rPr lang="en-US" sz="6600" dirty="0" smtClean="0">
                <a:latin typeface="Arial Black" panose="020B0A04020102020204" pitchFamily="34" charset="0"/>
              </a:rPr>
              <a:t>What do you </a:t>
            </a:r>
            <a:r>
              <a:rPr lang="en-US" sz="8000" dirty="0" smtClean="0">
                <a:solidFill>
                  <a:schemeClr val="accent6">
                    <a:lumMod val="75000"/>
                  </a:schemeClr>
                </a:solidFill>
                <a:latin typeface="Arial Black" panose="020B0A04020102020204" pitchFamily="34" charset="0"/>
              </a:rPr>
              <a:t>see</a:t>
            </a:r>
            <a:r>
              <a:rPr lang="en-US" sz="6600" dirty="0" smtClean="0">
                <a:latin typeface="Arial Black" panose="020B0A04020102020204" pitchFamily="34" charset="0"/>
              </a:rPr>
              <a:t>?</a:t>
            </a:r>
            <a:endParaRPr lang="en-US" sz="66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16</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619856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343400" cy="3276600"/>
          </a:xfrm>
        </p:spPr>
        <p:txBody>
          <a:bodyPr>
            <a:normAutofit/>
          </a:bodyPr>
          <a:lstStyle/>
          <a:p>
            <a:pPr marL="0" indent="0">
              <a:buNone/>
            </a:pPr>
            <a:r>
              <a:rPr lang="en-US" sz="4800" b="1" dirty="0" smtClean="0"/>
              <a:t>Do not overlook or dismiss that </a:t>
            </a:r>
            <a:r>
              <a:rPr lang="en-US" sz="4300" dirty="0" smtClean="0">
                <a:solidFill>
                  <a:schemeClr val="accent6">
                    <a:lumMod val="50000"/>
                  </a:schemeClr>
                </a:solidFill>
                <a:latin typeface="Arial Black" panose="020B0A04020102020204" pitchFamily="34" charset="0"/>
              </a:rPr>
              <a:t>the claim </a:t>
            </a:r>
            <a:r>
              <a:rPr lang="en-US" sz="5400" dirty="0" smtClean="0">
                <a:solidFill>
                  <a:schemeClr val="accent6">
                    <a:lumMod val="50000"/>
                  </a:schemeClr>
                </a:solidFill>
                <a:latin typeface="Arial Black" panose="020B0A04020102020204" pitchFamily="34" charset="0"/>
              </a:rPr>
              <a:t>could</a:t>
            </a:r>
            <a:r>
              <a:rPr lang="en-US" sz="5200" dirty="0" smtClean="0">
                <a:solidFill>
                  <a:schemeClr val="accent6">
                    <a:lumMod val="50000"/>
                  </a:schemeClr>
                </a:solidFill>
                <a:latin typeface="Arial Black" panose="020B0A04020102020204" pitchFamily="34" charset="0"/>
              </a:rPr>
              <a:t> be</a:t>
            </a:r>
            <a:endParaRPr lang="en-US" sz="7200" dirty="0"/>
          </a:p>
        </p:txBody>
      </p:sp>
      <p:sp>
        <p:nvSpPr>
          <p:cNvPr id="4" name="TextBox 3"/>
          <p:cNvSpPr txBox="1"/>
          <p:nvPr/>
        </p:nvSpPr>
        <p:spPr>
          <a:xfrm>
            <a:off x="1219200" y="4038600"/>
            <a:ext cx="3113929" cy="1569660"/>
          </a:xfrm>
          <a:prstGeom prst="rect">
            <a:avLst/>
          </a:prstGeom>
          <a:noFill/>
        </p:spPr>
        <p:txBody>
          <a:bodyPr wrap="none" rtlCol="0">
            <a:spAutoFit/>
          </a:bodyPr>
          <a:lstStyle/>
          <a:p>
            <a:r>
              <a:rPr lang="en-US" sz="9600" dirty="0">
                <a:solidFill>
                  <a:schemeClr val="accent6">
                    <a:lumMod val="75000"/>
                  </a:schemeClr>
                </a:solidFill>
                <a:latin typeface="Arial Black" panose="020B0A04020102020204" pitchFamily="34" charset="0"/>
              </a:rPr>
              <a:t>real</a:t>
            </a:r>
            <a:r>
              <a:rPr lang="en-US" sz="9600" dirty="0" smtClean="0"/>
              <a:t>.</a:t>
            </a:r>
            <a:endParaRPr lang="en-US" sz="9600"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16</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127643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Checkpoint</a:t>
            </a:r>
            <a:endParaRPr lang="en-US" dirty="0"/>
          </a:p>
        </p:txBody>
      </p:sp>
      <p:pic>
        <p:nvPicPr>
          <p:cNvPr id="3" name="Picture Placeholder 2"/>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13</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147673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Setting the Tone</a:t>
            </a:r>
            <a:endParaRPr lang="en-US" dirty="0"/>
          </a:p>
        </p:txBody>
      </p:sp>
      <p:sp>
        <p:nvSpPr>
          <p:cNvPr id="3" name="Content Placeholder 2"/>
          <p:cNvSpPr>
            <a:spLocks noGrp="1"/>
          </p:cNvSpPr>
          <p:nvPr>
            <p:ph idx="1"/>
          </p:nvPr>
        </p:nvSpPr>
        <p:spPr>
          <a:xfrm>
            <a:off x="0" y="2209800"/>
            <a:ext cx="9067800" cy="1219200"/>
          </a:xfrm>
          <a:solidFill>
            <a:schemeClr val="bg1">
              <a:alpha val="50000"/>
            </a:schemeClr>
          </a:solidFill>
        </p:spPr>
        <p:txBody>
          <a:bodyPr>
            <a:noAutofit/>
          </a:bodyPr>
          <a:lstStyle/>
          <a:p>
            <a:pPr marL="0" indent="0" algn="ctr">
              <a:buNone/>
            </a:pPr>
            <a:r>
              <a:rPr lang="en-US" sz="3600" b="1" dirty="0" smtClean="0">
                <a:latin typeface="Arial Black" panose="020B0A04020102020204" pitchFamily="34" charset="0"/>
              </a:rPr>
              <a:t>Gentle approach + compassion + understanding = quality of life</a:t>
            </a:r>
            <a:endParaRPr lang="en-US" sz="3600" b="1" dirty="0">
              <a:latin typeface="Arial Black" panose="020B0A04020102020204" pitchFamily="34" charset="0"/>
            </a:endParaRP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18</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271893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and Caregiving</a:t>
            </a:r>
            <a:endParaRPr lang="en-US" dirty="0"/>
          </a:p>
        </p:txBody>
      </p:sp>
      <p:graphicFrame>
        <p:nvGraphicFramePr>
          <p:cNvPr id="5" name="Diagram 4"/>
          <p:cNvGraphicFramePr/>
          <p:nvPr>
            <p:extLst>
              <p:ext uri="{D42A27DB-BD31-4B8C-83A1-F6EECF244321}">
                <p14:modId xmlns:p14="http://schemas.microsoft.com/office/powerpoint/2010/main" val="380932838"/>
              </p:ext>
            </p:extLst>
          </p:nvPr>
        </p:nvGraphicFramePr>
        <p:xfrm>
          <a:off x="990600" y="1295400"/>
          <a:ext cx="7467600"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19-20</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05931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Rectangle 15"/>
          <p:cNvSpPr/>
          <p:nvPr/>
        </p:nvSpPr>
        <p:spPr>
          <a:xfrm>
            <a:off x="533400" y="2971799"/>
            <a:ext cx="8229600" cy="277748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Self Care</a:t>
            </a:r>
            <a:endParaRPr lang="en-US" dirty="0"/>
          </a:p>
        </p:txBody>
      </p:sp>
      <p:sp>
        <p:nvSpPr>
          <p:cNvPr id="7" name="TextBox 6"/>
          <p:cNvSpPr txBox="1"/>
          <p:nvPr/>
        </p:nvSpPr>
        <p:spPr>
          <a:xfrm>
            <a:off x="762000" y="3011269"/>
            <a:ext cx="6207469" cy="646331"/>
          </a:xfrm>
          <a:prstGeom prst="rect">
            <a:avLst/>
          </a:prstGeom>
          <a:noFill/>
        </p:spPr>
        <p:txBody>
          <a:bodyPr wrap="none" rtlCol="0">
            <a:spAutoFit/>
          </a:bodyPr>
          <a:lstStyle/>
          <a:p>
            <a:r>
              <a:rPr lang="en-US" sz="3600" dirty="0" smtClean="0">
                <a:solidFill>
                  <a:schemeClr val="accent3">
                    <a:lumMod val="75000"/>
                  </a:schemeClr>
                </a:solidFill>
                <a:latin typeface="Arial Black" panose="020B0A04020102020204" pitchFamily="34" charset="0"/>
              </a:rPr>
              <a:t>Reduce Personal Stress</a:t>
            </a:r>
            <a:endParaRPr lang="en-US" sz="3600" dirty="0">
              <a:solidFill>
                <a:schemeClr val="accent3">
                  <a:lumMod val="75000"/>
                </a:schemeClr>
              </a:solidFill>
              <a:latin typeface="Arial Black" panose="020B0A04020102020204" pitchFamily="34" charset="0"/>
            </a:endParaRPr>
          </a:p>
        </p:txBody>
      </p:sp>
      <p:sp>
        <p:nvSpPr>
          <p:cNvPr id="8" name="TextBox 7"/>
          <p:cNvSpPr txBox="1"/>
          <p:nvPr/>
        </p:nvSpPr>
        <p:spPr>
          <a:xfrm>
            <a:off x="1943787" y="3893403"/>
            <a:ext cx="3999813" cy="830997"/>
          </a:xfrm>
          <a:prstGeom prst="rect">
            <a:avLst/>
          </a:prstGeom>
          <a:noFill/>
        </p:spPr>
        <p:txBody>
          <a:bodyPr wrap="none" rtlCol="0">
            <a:spAutoFit/>
          </a:bodyPr>
          <a:lstStyle/>
          <a:p>
            <a:r>
              <a:rPr lang="en-US" sz="4800" b="1" dirty="0" smtClean="0">
                <a:solidFill>
                  <a:schemeClr val="accent6">
                    <a:lumMod val="75000"/>
                  </a:schemeClr>
                </a:solidFill>
                <a:latin typeface="Book Antiqua" panose="02040602050305030304" pitchFamily="18" charset="0"/>
              </a:rPr>
              <a:t>Setting Goals</a:t>
            </a:r>
            <a:endParaRPr lang="en-US" sz="4800" b="1" dirty="0">
              <a:solidFill>
                <a:schemeClr val="accent6">
                  <a:lumMod val="75000"/>
                </a:schemeClr>
              </a:solidFill>
              <a:latin typeface="Book Antiqua" panose="02040602050305030304" pitchFamily="18" charset="0"/>
            </a:endParaRPr>
          </a:p>
        </p:txBody>
      </p:sp>
      <p:sp>
        <p:nvSpPr>
          <p:cNvPr id="9" name="TextBox 8"/>
          <p:cNvSpPr txBox="1"/>
          <p:nvPr/>
        </p:nvSpPr>
        <p:spPr>
          <a:xfrm>
            <a:off x="3733800" y="5105400"/>
            <a:ext cx="4889480" cy="523220"/>
          </a:xfrm>
          <a:prstGeom prst="rect">
            <a:avLst/>
          </a:prstGeom>
          <a:noFill/>
        </p:spPr>
        <p:txBody>
          <a:bodyPr wrap="none" rtlCol="0">
            <a:spAutoFit/>
          </a:bodyPr>
          <a:lstStyle/>
          <a:p>
            <a:r>
              <a:rPr lang="en-US" sz="2800" b="1" i="1" dirty="0" smtClean="0">
                <a:solidFill>
                  <a:schemeClr val="tx2">
                    <a:lumMod val="60000"/>
                    <a:lumOff val="40000"/>
                  </a:schemeClr>
                </a:solidFill>
                <a:latin typeface="Bookman Old Style" panose="02050604050505020204" pitchFamily="18" charset="0"/>
              </a:rPr>
              <a:t>Communicate Effectively</a:t>
            </a:r>
            <a:endParaRPr lang="en-US" sz="2800" b="1" i="1" dirty="0">
              <a:solidFill>
                <a:schemeClr val="tx2">
                  <a:lumMod val="60000"/>
                  <a:lumOff val="40000"/>
                </a:schemeClr>
              </a:solidFill>
              <a:latin typeface="Bookman Old Style" panose="02050604050505020204" pitchFamily="18" charset="0"/>
            </a:endParaRPr>
          </a:p>
        </p:txBody>
      </p:sp>
      <p:sp>
        <p:nvSpPr>
          <p:cNvPr id="10" name="TextBox 9"/>
          <p:cNvSpPr txBox="1"/>
          <p:nvPr/>
        </p:nvSpPr>
        <p:spPr>
          <a:xfrm>
            <a:off x="1490081" y="4724400"/>
            <a:ext cx="5444119" cy="461665"/>
          </a:xfrm>
          <a:prstGeom prst="rect">
            <a:avLst/>
          </a:prstGeom>
          <a:noFill/>
        </p:spPr>
        <p:txBody>
          <a:bodyPr wrap="none" rtlCol="0">
            <a:spAutoFit/>
          </a:bodyPr>
          <a:lstStyle/>
          <a:p>
            <a:r>
              <a:rPr lang="en-US" sz="2400" b="1" dirty="0" smtClean="0">
                <a:solidFill>
                  <a:schemeClr val="accent4"/>
                </a:solidFill>
                <a:latin typeface="Lucida Handwriting" panose="03010101010101010101" pitchFamily="66" charset="0"/>
              </a:rPr>
              <a:t>Asking for and Accepting Help</a:t>
            </a:r>
            <a:endParaRPr lang="en-US" sz="2400" b="1" dirty="0">
              <a:solidFill>
                <a:schemeClr val="accent4"/>
              </a:solidFill>
              <a:latin typeface="Lucida Handwriting" panose="03010101010101010101" pitchFamily="66" charset="0"/>
            </a:endParaRPr>
          </a:p>
        </p:txBody>
      </p:sp>
      <p:sp>
        <p:nvSpPr>
          <p:cNvPr id="11" name="TextBox 10"/>
          <p:cNvSpPr txBox="1"/>
          <p:nvPr/>
        </p:nvSpPr>
        <p:spPr>
          <a:xfrm>
            <a:off x="5867400" y="3773269"/>
            <a:ext cx="2236381" cy="646331"/>
          </a:xfrm>
          <a:prstGeom prst="rect">
            <a:avLst/>
          </a:prstGeom>
          <a:noFill/>
        </p:spPr>
        <p:txBody>
          <a:bodyPr wrap="none" rtlCol="0">
            <a:spAutoFit/>
          </a:bodyPr>
          <a:lstStyle/>
          <a:p>
            <a:r>
              <a:rPr lang="en-US" sz="3600" dirty="0" smtClean="0">
                <a:solidFill>
                  <a:schemeClr val="bg2">
                    <a:lumMod val="50000"/>
                  </a:schemeClr>
                </a:solidFill>
                <a:latin typeface="Broadway" panose="04040905080B02020502" pitchFamily="82" charset="0"/>
              </a:rPr>
              <a:t>Exercise</a:t>
            </a:r>
            <a:endParaRPr lang="en-US" sz="3600" dirty="0">
              <a:solidFill>
                <a:schemeClr val="bg2">
                  <a:lumMod val="50000"/>
                </a:schemeClr>
              </a:solidFill>
              <a:latin typeface="Broadway" panose="04040905080B02020502" pitchFamily="82" charset="0"/>
            </a:endParaRPr>
          </a:p>
        </p:txBody>
      </p:sp>
      <p:sp>
        <p:nvSpPr>
          <p:cNvPr id="12" name="TextBox 11"/>
          <p:cNvSpPr txBox="1"/>
          <p:nvPr/>
        </p:nvSpPr>
        <p:spPr>
          <a:xfrm rot="5400000">
            <a:off x="7452624" y="3885033"/>
            <a:ext cx="1917513" cy="523220"/>
          </a:xfrm>
          <a:prstGeom prst="rect">
            <a:avLst/>
          </a:prstGeom>
          <a:noFill/>
        </p:spPr>
        <p:txBody>
          <a:bodyPr wrap="none" rtlCol="0">
            <a:spAutoFit/>
          </a:bodyPr>
          <a:lstStyle/>
          <a:p>
            <a:r>
              <a:rPr lang="en-US" sz="2800" dirty="0" smtClean="0">
                <a:solidFill>
                  <a:schemeClr val="accent5">
                    <a:lumMod val="75000"/>
                  </a:schemeClr>
                </a:solidFill>
                <a:latin typeface="Arial Black" panose="020B0A04020102020204" pitchFamily="34" charset="0"/>
              </a:rPr>
              <a:t>Nutrition</a:t>
            </a:r>
            <a:endParaRPr lang="en-US" sz="2800" dirty="0">
              <a:solidFill>
                <a:schemeClr val="accent5">
                  <a:lumMod val="75000"/>
                </a:schemeClr>
              </a:solidFill>
              <a:latin typeface="Arial Black" panose="020B0A04020102020204" pitchFamily="34" charset="0"/>
            </a:endParaRPr>
          </a:p>
        </p:txBody>
      </p:sp>
      <p:sp>
        <p:nvSpPr>
          <p:cNvPr id="13" name="TextBox 12"/>
          <p:cNvSpPr txBox="1"/>
          <p:nvPr/>
        </p:nvSpPr>
        <p:spPr>
          <a:xfrm>
            <a:off x="1452295" y="3576935"/>
            <a:ext cx="4262705" cy="461665"/>
          </a:xfrm>
          <a:prstGeom prst="rect">
            <a:avLst/>
          </a:prstGeom>
          <a:noFill/>
        </p:spPr>
        <p:txBody>
          <a:bodyPr wrap="none" rtlCol="0">
            <a:spAutoFit/>
          </a:bodyPr>
          <a:lstStyle/>
          <a:p>
            <a:r>
              <a:rPr lang="en-US" sz="2400" b="1" dirty="0" smtClean="0">
                <a:solidFill>
                  <a:schemeClr val="tx2"/>
                </a:solidFill>
                <a:latin typeface="Century Gothic" panose="020B0502020202020204" pitchFamily="34" charset="0"/>
              </a:rPr>
              <a:t>Learning from Our Emotions</a:t>
            </a:r>
            <a:endParaRPr lang="en-US" sz="2400" b="1" dirty="0">
              <a:solidFill>
                <a:schemeClr val="tx2"/>
              </a:solidFill>
              <a:latin typeface="Century Gothic" panose="020B0502020202020204" pitchFamily="34" charset="0"/>
            </a:endParaRPr>
          </a:p>
        </p:txBody>
      </p:sp>
      <p:sp>
        <p:nvSpPr>
          <p:cNvPr id="14" name="TextBox 13"/>
          <p:cNvSpPr txBox="1"/>
          <p:nvPr/>
        </p:nvSpPr>
        <p:spPr>
          <a:xfrm rot="16200000">
            <a:off x="83118" y="4197918"/>
            <a:ext cx="2018501" cy="1015663"/>
          </a:xfrm>
          <a:prstGeom prst="rect">
            <a:avLst/>
          </a:prstGeom>
          <a:noFill/>
        </p:spPr>
        <p:txBody>
          <a:bodyPr wrap="none" rtlCol="0">
            <a:spAutoFit/>
          </a:bodyPr>
          <a:lstStyle/>
          <a:p>
            <a:r>
              <a:rPr lang="en-US" sz="6000" dirty="0" smtClean="0">
                <a:solidFill>
                  <a:schemeClr val="accent2"/>
                </a:solidFill>
                <a:latin typeface="Mistral" panose="03090702030407020403" pitchFamily="66" charset="0"/>
              </a:rPr>
              <a:t>Support</a:t>
            </a:r>
          </a:p>
        </p:txBody>
      </p:sp>
      <p:sp>
        <p:nvSpPr>
          <p:cNvPr id="17" name="Rounded Rectangle 1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20-23</a:t>
            </a:r>
            <a:endParaRPr lang="en-US" dirty="0"/>
          </a:p>
        </p:txBody>
      </p:sp>
      <p:sp>
        <p:nvSpPr>
          <p:cNvPr id="18" name="Oval 1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9" name="Picture 1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245235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Environment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8467767"/>
              </p:ext>
            </p:extLst>
          </p:nvPr>
        </p:nvGraphicFramePr>
        <p:xfrm>
          <a:off x="0" y="1066800"/>
          <a:ext cx="91440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23-24</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245235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3" name="Picture Placeholder 2"/>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25</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881564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Working with Families</a:t>
            </a:r>
            <a:endParaRPr lang="en-US" dirty="0"/>
          </a:p>
        </p:txBody>
      </p:sp>
      <p:sp>
        <p:nvSpPr>
          <p:cNvPr id="3" name="Content Placeholder 2"/>
          <p:cNvSpPr>
            <a:spLocks noGrp="1"/>
          </p:cNvSpPr>
          <p:nvPr>
            <p:ph idx="1"/>
          </p:nvPr>
        </p:nvSpPr>
        <p:spPr>
          <a:xfrm>
            <a:off x="0" y="4953000"/>
            <a:ext cx="9144000" cy="1066800"/>
          </a:xfrm>
          <a:solidFill>
            <a:srgbClr val="000000">
              <a:alpha val="50196"/>
            </a:srgbClr>
          </a:solidFill>
        </p:spPr>
        <p:txBody>
          <a:bodyPr>
            <a:noAutofit/>
          </a:bodyPr>
          <a:lstStyle/>
          <a:p>
            <a:pPr marL="0" indent="0" algn="ctr">
              <a:buNone/>
            </a:pPr>
            <a:r>
              <a:rPr lang="en-US" sz="4000" b="1" dirty="0" smtClean="0">
                <a:solidFill>
                  <a:schemeClr val="bg1"/>
                </a:solidFill>
              </a:rPr>
              <a:t>Dementia has a huge impact on families.</a:t>
            </a:r>
            <a:endParaRPr lang="en-US" sz="4000" b="1" dirty="0">
              <a:solidFill>
                <a:schemeClr val="bg1"/>
              </a:solidFill>
            </a:endParaRP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26</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245235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Module 1: Understanding Dementia</a:t>
            </a:r>
            <a:endParaRPr lang="en-US" dirty="0"/>
          </a:p>
        </p:txBody>
      </p:sp>
      <p:sp>
        <p:nvSpPr>
          <p:cNvPr id="5" name="Text Placeholder 4"/>
          <p:cNvSpPr>
            <a:spLocks noGrp="1"/>
          </p:cNvSpPr>
          <p:nvPr>
            <p:ph idx="1"/>
          </p:nvPr>
        </p:nvSpPr>
        <p:spPr/>
        <p:txBody>
          <a:bodyPr/>
          <a:lstStyle/>
          <a:p>
            <a:r>
              <a:rPr lang="en-US" dirty="0" smtClean="0"/>
              <a:t>Lesson 1: Introduction to Dementia</a:t>
            </a:r>
          </a:p>
          <a:p>
            <a:r>
              <a:rPr lang="en-US" dirty="0" smtClean="0"/>
              <a:t>Lesson 2: Hallucinations and Delusions</a:t>
            </a:r>
          </a:p>
          <a:p>
            <a:r>
              <a:rPr lang="en-US" dirty="0" smtClean="0"/>
              <a:t>Lesson 3: Setting the Tone</a:t>
            </a:r>
          </a:p>
          <a:p>
            <a:r>
              <a:rPr lang="en-US" dirty="0" smtClean="0"/>
              <a:t>Lesson 4: Working with Families</a:t>
            </a:r>
            <a:endParaRPr lang="en-US" dirty="0"/>
          </a:p>
        </p:txBody>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996669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to Know the Family</a:t>
            </a:r>
            <a:endParaRPr lang="en-US" dirty="0"/>
          </a:p>
        </p:txBody>
      </p:sp>
      <p:sp>
        <p:nvSpPr>
          <p:cNvPr id="3" name="TextBox 2"/>
          <p:cNvSpPr txBox="1"/>
          <p:nvPr/>
        </p:nvSpPr>
        <p:spPr>
          <a:xfrm>
            <a:off x="0" y="5181600"/>
            <a:ext cx="9144000" cy="954107"/>
          </a:xfrm>
          <a:prstGeom prst="rect">
            <a:avLst/>
          </a:prstGeom>
          <a:solidFill>
            <a:srgbClr val="FFFFFF">
              <a:alpha val="74902"/>
            </a:srgbClr>
          </a:solidFill>
        </p:spPr>
        <p:txBody>
          <a:bodyPr wrap="square" rtlCol="0">
            <a:spAutoFit/>
          </a:bodyPr>
          <a:lstStyle/>
          <a:p>
            <a:pPr lvl="0" algn="ctr"/>
            <a:r>
              <a:rPr lang="en-US" sz="2800" b="1" dirty="0"/>
              <a:t>The family unit might expand beyond what you think about as the traditional family unit of spouse and adult children</a:t>
            </a:r>
            <a:r>
              <a:rPr lang="en-US" sz="2800" b="1" dirty="0" smtClean="0"/>
              <a:t>.</a:t>
            </a: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26-27</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792561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FFFF">
            <a:alpha val="4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Iceberg</a:t>
            </a:r>
            <a:endParaRPr lang="en-US" dirty="0"/>
          </a:p>
        </p:txBody>
      </p:sp>
      <p:grpSp>
        <p:nvGrpSpPr>
          <p:cNvPr id="4" name="Group 3"/>
          <p:cNvGrpSpPr>
            <a:grpSpLocks/>
          </p:cNvGrpSpPr>
          <p:nvPr/>
        </p:nvGrpSpPr>
        <p:grpSpPr bwMode="auto">
          <a:xfrm>
            <a:off x="1574474" y="1485850"/>
            <a:ext cx="5752163" cy="4400600"/>
            <a:chOff x="1035415" y="1101280"/>
            <a:chExt cx="57521" cy="44006"/>
          </a:xfrm>
        </p:grpSpPr>
        <p:pic>
          <p:nvPicPr>
            <p:cNvPr id="5" name="Picture 4" descr="MCj04078080000[1]"/>
            <p:cNvPicPr>
              <a:picLocks noChangeAspect="1" noChangeArrowheads="1"/>
            </p:cNvPicPr>
            <p:nvPr/>
          </p:nvPicPr>
          <p:blipFill>
            <a:blip r:embed="rId3" cstate="email">
              <a:clrChange>
                <a:clrFrom>
                  <a:srgbClr val="B1D0D7"/>
                </a:clrFrom>
                <a:clrTo>
                  <a:srgbClr val="B1D0D7">
                    <a:alpha val="0"/>
                  </a:srgbClr>
                </a:clrTo>
              </a:clrChange>
              <a:lum bright="70000" contrast="-70000"/>
              <a:extLst>
                <a:ext uri="{28A0092B-C50C-407E-A947-70E740481C1C}">
                  <a14:useLocalDpi xmlns:a14="http://schemas.microsoft.com/office/drawing/2010/main"/>
                </a:ext>
              </a:extLst>
            </a:blip>
            <a:srcRect r="9320"/>
            <a:stretch>
              <a:fillRect/>
            </a:stretch>
          </p:blipFill>
          <p:spPr bwMode="auto">
            <a:xfrm>
              <a:off x="1037844" y="1101280"/>
              <a:ext cx="55092" cy="41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sp>
          <p:nvSpPr>
            <p:cNvPr id="7" name="Text Box 5"/>
            <p:cNvSpPr txBox="1">
              <a:spLocks noChangeArrowheads="1"/>
            </p:cNvSpPr>
            <p:nvPr/>
          </p:nvSpPr>
          <p:spPr bwMode="auto">
            <a:xfrm>
              <a:off x="1042930" y="1106995"/>
              <a:ext cx="8287" cy="3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just">
                <a:lnSpc>
                  <a:spcPct val="115000"/>
                </a:lnSpc>
                <a:spcBef>
                  <a:spcPts val="0"/>
                </a:spcBef>
                <a:spcAft>
                  <a:spcPts val="1000"/>
                </a:spcAft>
              </a:pPr>
              <a:r>
                <a:rPr lang="en-US" sz="1100" b="1" dirty="0">
                  <a:effectLst/>
                  <a:latin typeface="Arial Narrow"/>
                  <a:ea typeface="Arial"/>
                  <a:cs typeface="Times New Roman"/>
                </a:rPr>
                <a:t>Gender</a:t>
              </a:r>
              <a:endParaRPr lang="en-US" sz="1200" dirty="0">
                <a:effectLst/>
                <a:latin typeface="Arial"/>
                <a:ea typeface="Arial"/>
                <a:cs typeface="Times New Roman"/>
              </a:endParaRPr>
            </a:p>
          </p:txBody>
        </p:sp>
        <p:sp>
          <p:nvSpPr>
            <p:cNvPr id="8" name="Text Box 6"/>
            <p:cNvSpPr txBox="1">
              <a:spLocks noChangeArrowheads="1"/>
            </p:cNvSpPr>
            <p:nvPr/>
          </p:nvSpPr>
          <p:spPr bwMode="auto">
            <a:xfrm>
              <a:off x="1070762" y="1101471"/>
              <a:ext cx="11430" cy="4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just">
                <a:lnSpc>
                  <a:spcPct val="115000"/>
                </a:lnSpc>
                <a:spcBef>
                  <a:spcPts val="0"/>
                </a:spcBef>
                <a:spcAft>
                  <a:spcPts val="1000"/>
                </a:spcAft>
              </a:pPr>
              <a:r>
                <a:rPr lang="en-US" sz="1100" b="1" dirty="0">
                  <a:effectLst/>
                  <a:latin typeface="Arial Narrow"/>
                  <a:ea typeface="Arial"/>
                  <a:cs typeface="Times New Roman"/>
                </a:rPr>
                <a:t>Physical features</a:t>
              </a:r>
              <a:endParaRPr lang="en-US" sz="1200" dirty="0">
                <a:effectLst/>
                <a:latin typeface="Arial"/>
                <a:ea typeface="Arial"/>
                <a:cs typeface="Times New Roman"/>
              </a:endParaRPr>
            </a:p>
          </p:txBody>
        </p:sp>
        <p:sp>
          <p:nvSpPr>
            <p:cNvPr id="9" name="Text Box 7"/>
            <p:cNvSpPr txBox="1">
              <a:spLocks noChangeArrowheads="1"/>
            </p:cNvSpPr>
            <p:nvPr/>
          </p:nvSpPr>
          <p:spPr bwMode="auto">
            <a:xfrm>
              <a:off x="1035415" y="1101890"/>
              <a:ext cx="12001" cy="2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nSpc>
                  <a:spcPct val="115000"/>
                </a:lnSpc>
                <a:spcBef>
                  <a:spcPts val="0"/>
                </a:spcBef>
                <a:spcAft>
                  <a:spcPts val="1000"/>
                </a:spcAft>
              </a:pPr>
              <a:r>
                <a:rPr lang="en-US" sz="1100" b="1" dirty="0" smtClean="0">
                  <a:effectLst/>
                  <a:latin typeface="Arial Narrow"/>
                  <a:ea typeface="Arial"/>
                  <a:cs typeface="Times New Roman"/>
                </a:rPr>
                <a:t>Food preferences</a:t>
              </a:r>
              <a:r>
                <a:rPr lang="en-US" sz="1100" b="1" dirty="0">
                  <a:effectLst/>
                  <a:latin typeface="Arial Narrow"/>
                  <a:ea typeface="Arial"/>
                  <a:cs typeface="Times New Roman"/>
                </a:rPr>
                <a:t>		</a:t>
              </a:r>
              <a:endParaRPr lang="en-US" sz="1200" dirty="0">
                <a:effectLst/>
                <a:latin typeface="Arial"/>
                <a:ea typeface="Arial"/>
                <a:cs typeface="Times New Roman"/>
              </a:endParaRPr>
            </a:p>
          </p:txBody>
        </p:sp>
        <p:sp>
          <p:nvSpPr>
            <p:cNvPr id="10" name="Text Box 8"/>
            <p:cNvSpPr txBox="1">
              <a:spLocks noChangeArrowheads="1"/>
            </p:cNvSpPr>
            <p:nvPr/>
          </p:nvSpPr>
          <p:spPr bwMode="auto">
            <a:xfrm>
              <a:off x="1085202" y="1106424"/>
              <a:ext cx="3772" cy="2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just">
                <a:lnSpc>
                  <a:spcPct val="115000"/>
                </a:lnSpc>
                <a:spcBef>
                  <a:spcPts val="0"/>
                </a:spcBef>
                <a:spcAft>
                  <a:spcPts val="1000"/>
                </a:spcAft>
              </a:pPr>
              <a:r>
                <a:rPr lang="en-US" sz="1100" b="1" dirty="0">
                  <a:effectLst/>
                  <a:latin typeface="Arial Narrow"/>
                  <a:ea typeface="Arial"/>
                  <a:cs typeface="Times New Roman"/>
                </a:rPr>
                <a:t>Age   </a:t>
              </a:r>
              <a:endParaRPr lang="en-US" sz="1200" dirty="0">
                <a:effectLst/>
                <a:latin typeface="Arial"/>
                <a:ea typeface="Arial"/>
                <a:cs typeface="Times New Roman"/>
              </a:endParaRPr>
            </a:p>
          </p:txBody>
        </p:sp>
        <p:sp>
          <p:nvSpPr>
            <p:cNvPr id="11" name="Text Box 9"/>
            <p:cNvSpPr txBox="1">
              <a:spLocks noChangeArrowheads="1"/>
            </p:cNvSpPr>
            <p:nvPr/>
          </p:nvSpPr>
          <p:spPr bwMode="auto">
            <a:xfrm>
              <a:off x="1049274" y="1104709"/>
              <a:ext cx="9715" cy="3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just">
                <a:lnSpc>
                  <a:spcPct val="115000"/>
                </a:lnSpc>
                <a:spcBef>
                  <a:spcPts val="0"/>
                </a:spcBef>
                <a:spcAft>
                  <a:spcPts val="1000"/>
                </a:spcAft>
              </a:pPr>
              <a:r>
                <a:rPr lang="en-US" sz="1100" b="1">
                  <a:effectLst/>
                  <a:latin typeface="Arial Narrow"/>
                  <a:ea typeface="Arial"/>
                  <a:cs typeface="Times New Roman"/>
                </a:rPr>
                <a:t>           Clothes </a:t>
              </a:r>
              <a:endParaRPr lang="en-US" sz="1200">
                <a:effectLst/>
                <a:latin typeface="Arial"/>
                <a:ea typeface="Arial"/>
                <a:cs typeface="Times New Roman"/>
              </a:endParaRPr>
            </a:p>
          </p:txBody>
        </p:sp>
        <p:sp>
          <p:nvSpPr>
            <p:cNvPr id="12" name="Text Box 10"/>
            <p:cNvSpPr txBox="1">
              <a:spLocks noChangeArrowheads="1"/>
            </p:cNvSpPr>
            <p:nvPr/>
          </p:nvSpPr>
          <p:spPr bwMode="auto">
            <a:xfrm>
              <a:off x="1043559" y="1112139"/>
              <a:ext cx="40005" cy="33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lnSpc>
                  <a:spcPct val="115000"/>
                </a:lnSpc>
                <a:spcBef>
                  <a:spcPts val="0"/>
                </a:spcBef>
                <a:spcAft>
                  <a:spcPts val="300"/>
                </a:spcAft>
              </a:pPr>
              <a:r>
                <a:rPr lang="en-US" sz="1100" b="1" dirty="0">
                  <a:effectLst/>
                  <a:latin typeface="Arial Narrow"/>
                  <a:ea typeface="Arial"/>
                  <a:cs typeface="Times New Roman"/>
                </a:rPr>
                <a:t>Spirituality</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Thoughts on aging</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Sense of self</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Concepts of aging</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Emotional responses</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Rules for social interaction</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Decision-making process</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Approaches to problem-solving</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Concept of justice</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Perceptions of aging, mental</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disorders, and disability</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Perceptions of roles related to age,</a:t>
              </a:r>
              <a:endParaRPr lang="en-US" sz="1200" dirty="0">
                <a:effectLst/>
                <a:latin typeface="Arial"/>
                <a:ea typeface="Arial"/>
                <a:cs typeface="Times New Roman"/>
              </a:endParaRPr>
            </a:p>
            <a:p>
              <a:pPr marL="0" marR="0" algn="ctr">
                <a:lnSpc>
                  <a:spcPct val="115000"/>
                </a:lnSpc>
                <a:spcBef>
                  <a:spcPts val="0"/>
                </a:spcBef>
                <a:spcAft>
                  <a:spcPts val="300"/>
                </a:spcAft>
              </a:pPr>
              <a:r>
                <a:rPr lang="en-US" sz="1100" b="1" dirty="0">
                  <a:effectLst/>
                  <a:latin typeface="Arial Narrow"/>
                  <a:ea typeface="Arial"/>
                  <a:cs typeface="Times New Roman"/>
                </a:rPr>
                <a:t>gender, class, etc.</a:t>
              </a:r>
              <a:endParaRPr lang="en-US" sz="1200" dirty="0">
                <a:effectLst/>
                <a:latin typeface="Arial"/>
                <a:ea typeface="Arial"/>
                <a:cs typeface="Times New Roman"/>
              </a:endParaRPr>
            </a:p>
            <a:p>
              <a:pPr marL="0" marR="0" algn="ctr">
                <a:lnSpc>
                  <a:spcPct val="115000"/>
                </a:lnSpc>
                <a:spcBef>
                  <a:spcPts val="0"/>
                </a:spcBef>
                <a:spcAft>
                  <a:spcPts val="1000"/>
                </a:spcAft>
              </a:pPr>
              <a:r>
                <a:rPr lang="en-US" sz="1200" b="1" dirty="0">
                  <a:effectLst/>
                  <a:latin typeface="Californian FB"/>
                  <a:ea typeface="Arial"/>
                  <a:cs typeface="Times New Roman"/>
                </a:rPr>
                <a:t> </a:t>
              </a:r>
              <a:endParaRPr lang="en-US" sz="1200" dirty="0">
                <a:effectLst/>
                <a:latin typeface="Arial"/>
                <a:ea typeface="Arial"/>
                <a:cs typeface="Times New Roman"/>
              </a:endParaRPr>
            </a:p>
            <a:p>
              <a:pPr marL="0" marR="0" algn="ctr">
                <a:spcBef>
                  <a:spcPts val="0"/>
                </a:spcBef>
                <a:spcAft>
                  <a:spcPts val="0"/>
                </a:spcAft>
              </a:pPr>
              <a:r>
                <a:rPr lang="en-US" sz="2000" b="1" kern="1400" dirty="0">
                  <a:solidFill>
                    <a:srgbClr val="000000"/>
                  </a:solidFill>
                  <a:effectLst/>
                  <a:latin typeface="Arial Narrow"/>
                  <a:ea typeface="Times New Roman"/>
                  <a:cs typeface="Times New Roman"/>
                </a:rPr>
                <a:t>   And much, much more…..</a:t>
              </a:r>
              <a:endParaRPr lang="en-US" sz="2000" b="1" kern="1400" dirty="0">
                <a:solidFill>
                  <a:srgbClr val="2F58A7"/>
                </a:solidFill>
                <a:effectLst/>
                <a:latin typeface="Arial Narrow"/>
                <a:ea typeface="Times New Roman"/>
                <a:cs typeface="Times New Roman"/>
              </a:endParaRPr>
            </a:p>
          </p:txBody>
        </p:sp>
        <p:cxnSp>
          <p:nvCxnSpPr>
            <p:cNvPr id="13" name="Line 11"/>
            <p:cNvCxnSpPr/>
            <p:nvPr/>
          </p:nvCxnSpPr>
          <p:spPr bwMode="auto">
            <a:xfrm>
              <a:off x="1043559" y="1111567"/>
              <a:ext cx="46863" cy="0"/>
            </a:xfrm>
            <a:prstGeom prst="line">
              <a:avLst/>
            </a:prstGeom>
            <a:noFill/>
            <a:ln w="15875">
              <a:solidFill>
                <a:schemeClr val="dk1">
                  <a:lumMod val="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14" name="Rounded Rectangle 1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27</a:t>
            </a:r>
            <a:endParaRPr lang="en-US" dirty="0"/>
          </a:p>
        </p:txBody>
      </p:sp>
      <p:sp>
        <p:nvSpPr>
          <p:cNvPr id="15" name="Oval 1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645223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Families Need</a:t>
            </a:r>
            <a:endParaRPr lang="en-US" dirty="0"/>
          </a:p>
        </p:txBody>
      </p:sp>
      <p:sp>
        <p:nvSpPr>
          <p:cNvPr id="18" name="Content Placeholder 2"/>
          <p:cNvSpPr txBox="1">
            <a:spLocks/>
          </p:cNvSpPr>
          <p:nvPr/>
        </p:nvSpPr>
        <p:spPr>
          <a:xfrm>
            <a:off x="1371600" y="3479255"/>
            <a:ext cx="6477000" cy="1321345"/>
          </a:xfrm>
          <a:prstGeom prst="rect">
            <a:avLst/>
          </a:prstGeom>
          <a:solidFill>
            <a:schemeClr val="bg1">
              <a:alpha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t>Provide quality care for their loved one.</a:t>
            </a:r>
          </a:p>
          <a:p>
            <a:pPr marL="0" indent="0" algn="ctr">
              <a:buNone/>
            </a:pPr>
            <a:r>
              <a:rPr lang="en-US" sz="2800" dirty="0" smtClean="0"/>
              <a:t>Trust. Communication. Understanding.</a:t>
            </a:r>
          </a:p>
          <a:p>
            <a:pPr algn="ctr"/>
            <a:endParaRPr lang="en-US" sz="2400" dirty="0" smtClean="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27-29</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184595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3" name="Picture Placeholder 2"/>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29</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596040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dirty="0" smtClean="0"/>
              <a:t>Break</a:t>
            </a:r>
            <a:endParaRPr lang="en-US" dirty="0"/>
          </a:p>
        </p:txBody>
      </p:sp>
    </p:spTree>
    <p:extLst>
      <p:ext uri="{BB962C8B-B14F-4D97-AF65-F5344CB8AC3E}">
        <p14:creationId xmlns:p14="http://schemas.microsoft.com/office/powerpoint/2010/main" val="2800909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Module 2: Living with Dementia</a:t>
            </a:r>
            <a:endParaRPr lang="en-US" dirty="0"/>
          </a:p>
        </p:txBody>
      </p:sp>
      <p:sp>
        <p:nvSpPr>
          <p:cNvPr id="5" name="Text Placeholder 4"/>
          <p:cNvSpPr>
            <a:spLocks noGrp="1"/>
          </p:cNvSpPr>
          <p:nvPr>
            <p:ph idx="1"/>
          </p:nvPr>
        </p:nvSpPr>
        <p:spPr/>
        <p:txBody>
          <a:bodyPr/>
          <a:lstStyle/>
          <a:p>
            <a:r>
              <a:rPr lang="en-US" dirty="0" smtClean="0"/>
              <a:t>Lesson 5: Sexuality and Intimacy</a:t>
            </a:r>
          </a:p>
          <a:p>
            <a:r>
              <a:rPr lang="en-US" dirty="0" smtClean="0"/>
              <a:t>Lesson 6: Medications, Treatments &amp; Therapies</a:t>
            </a:r>
          </a:p>
          <a:p>
            <a:r>
              <a:rPr lang="en-US" dirty="0" smtClean="0"/>
              <a:t>Lesson 7: Activities of Daily Living</a:t>
            </a:r>
          </a:p>
        </p:txBody>
      </p:sp>
      <p:pic>
        <p:nvPicPr>
          <p:cNvPr id="7" name="Picture Placeholder 6"/>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30</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944228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Sexuality and Intimacy</a:t>
            </a:r>
            <a:endParaRPr lang="en-US" dirty="0"/>
          </a:p>
        </p:txBody>
      </p:sp>
      <p:sp>
        <p:nvSpPr>
          <p:cNvPr id="3" name="Content Placeholder 2"/>
          <p:cNvSpPr>
            <a:spLocks noGrp="1"/>
          </p:cNvSpPr>
          <p:nvPr>
            <p:ph idx="1"/>
          </p:nvPr>
        </p:nvSpPr>
        <p:spPr>
          <a:xfrm>
            <a:off x="0" y="5105400"/>
            <a:ext cx="8001000" cy="609600"/>
          </a:xfrm>
          <a:solidFill>
            <a:schemeClr val="bg1">
              <a:alpha val="75000"/>
            </a:schemeClr>
          </a:solidFill>
        </p:spPr>
        <p:txBody>
          <a:bodyPr>
            <a:noAutofit/>
          </a:bodyPr>
          <a:lstStyle/>
          <a:p>
            <a:pPr marL="0" indent="0">
              <a:buNone/>
            </a:pPr>
            <a:r>
              <a:rPr lang="en-US" sz="2800" dirty="0" smtClean="0">
                <a:latin typeface="Arial Black" panose="020B0A04020102020204" pitchFamily="34" charset="0"/>
              </a:rPr>
              <a:t>Sexuality is a normal human need.</a:t>
            </a: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31</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680079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6050716"/>
              </p:ext>
            </p:extLst>
          </p:nvPr>
        </p:nvGraphicFramePr>
        <p:xfrm>
          <a:off x="381000" y="1600200"/>
          <a:ext cx="8382000" cy="460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31-32</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92692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Guiding Principle</a:t>
            </a:r>
            <a:endParaRPr lang="en-US" dirty="0"/>
          </a:p>
        </p:txBody>
      </p:sp>
      <p:sp>
        <p:nvSpPr>
          <p:cNvPr id="6" name="TextBox 5"/>
          <p:cNvSpPr txBox="1"/>
          <p:nvPr/>
        </p:nvSpPr>
        <p:spPr>
          <a:xfrm>
            <a:off x="6811434" y="4165600"/>
            <a:ext cx="1176925" cy="830997"/>
          </a:xfrm>
          <a:prstGeom prst="rect">
            <a:avLst/>
          </a:prstGeom>
          <a:noFill/>
        </p:spPr>
        <p:txBody>
          <a:bodyPr wrap="none" rtlCol="0">
            <a:spAutoFit/>
          </a:bodyPr>
          <a:lstStyle/>
          <a:p>
            <a:r>
              <a:rPr lang="en-US" sz="4800" dirty="0" smtClean="0">
                <a:solidFill>
                  <a:srgbClr val="FFFF00"/>
                </a:solidFill>
                <a:effectLst>
                  <a:outerShdw blurRad="38100" dist="38100" dir="2700000" algn="tl">
                    <a:srgbClr val="000000">
                      <a:alpha val="43137"/>
                    </a:srgbClr>
                  </a:outerShdw>
                </a:effectLst>
                <a:latin typeface="Arial Black" panose="020B0A04020102020204" pitchFamily="34" charset="0"/>
              </a:rPr>
              <a:t>DO</a:t>
            </a:r>
            <a:endParaRPr lang="en-US" sz="4800"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6747934" y="4648200"/>
            <a:ext cx="2319866" cy="1631216"/>
          </a:xfrm>
          <a:prstGeom prst="rect">
            <a:avLst/>
          </a:prstGeom>
          <a:noFill/>
        </p:spPr>
        <p:txBody>
          <a:bodyPr wrap="none" rtlCol="0">
            <a:spAutoFit/>
          </a:bodyPr>
          <a:lstStyle/>
          <a:p>
            <a:r>
              <a:rPr lang="en-US" sz="10000" dirty="0" smtClean="0">
                <a:solidFill>
                  <a:srgbClr val="FFFF00"/>
                </a:solidFill>
                <a:effectLst>
                  <a:outerShdw blurRad="38100" dist="38100" dir="2700000" algn="tl">
                    <a:srgbClr val="000000">
                      <a:alpha val="43137"/>
                    </a:srgbClr>
                  </a:outerShdw>
                </a:effectLst>
                <a:latin typeface="Arial Black" panose="020B0A04020102020204" pitchFamily="34" charset="0"/>
              </a:rPr>
              <a:t>NO</a:t>
            </a:r>
            <a:endParaRPr lang="en-US" sz="10000"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8" name="TextBox 7"/>
          <p:cNvSpPr txBox="1"/>
          <p:nvPr/>
        </p:nvSpPr>
        <p:spPr>
          <a:xfrm>
            <a:off x="6811434" y="5858302"/>
            <a:ext cx="2236510" cy="830997"/>
          </a:xfrm>
          <a:prstGeom prst="rect">
            <a:avLst/>
          </a:prstGeom>
          <a:noFill/>
        </p:spPr>
        <p:txBody>
          <a:bodyPr wrap="none" rtlCol="0">
            <a:spAutoFit/>
          </a:bodyPr>
          <a:lstStyle/>
          <a:p>
            <a:r>
              <a:rPr lang="en-US" sz="4800" dirty="0" smtClean="0">
                <a:solidFill>
                  <a:srgbClr val="FFFF00"/>
                </a:solidFill>
                <a:effectLst>
                  <a:outerShdw blurRad="38100" dist="38100" dir="2700000" algn="tl">
                    <a:srgbClr val="000000">
                      <a:alpha val="43137"/>
                    </a:srgbClr>
                  </a:outerShdw>
                </a:effectLst>
                <a:latin typeface="Arial Black" panose="020B0A04020102020204" pitchFamily="34" charset="0"/>
              </a:rPr>
              <a:t>HARM</a:t>
            </a:r>
            <a:endParaRPr lang="en-US" sz="4800"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9" name="Rounded Rectangle 8"/>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32</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92692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
            <a:ext cx="9144000" cy="6858001"/>
          </a:xfrm>
        </p:spPr>
      </p:pic>
      <p:sp>
        <p:nvSpPr>
          <p:cNvPr id="2" name="Title 1"/>
          <p:cNvSpPr>
            <a:spLocks noGrp="1"/>
          </p:cNvSpPr>
          <p:nvPr>
            <p:ph type="title"/>
          </p:nvPr>
        </p:nvSpPr>
        <p:spPr/>
        <p:txBody>
          <a:bodyPr>
            <a:normAutofit fontScale="90000"/>
          </a:bodyPr>
          <a:lstStyle/>
          <a:p>
            <a:r>
              <a:rPr lang="en-US" dirty="0" smtClean="0"/>
              <a:t>Attitudes and Stigma</a:t>
            </a:r>
            <a:endParaRPr lang="en-US" dirty="0"/>
          </a:p>
        </p:txBody>
      </p:sp>
      <p:sp>
        <p:nvSpPr>
          <p:cNvPr id="3" name="TextBox 2"/>
          <p:cNvSpPr txBox="1"/>
          <p:nvPr/>
        </p:nvSpPr>
        <p:spPr>
          <a:xfrm>
            <a:off x="-21772" y="4648200"/>
            <a:ext cx="9165771" cy="1384995"/>
          </a:xfrm>
          <a:prstGeom prst="rect">
            <a:avLst/>
          </a:prstGeom>
          <a:solidFill>
            <a:schemeClr val="bg1">
              <a:alpha val="75000"/>
            </a:schemeClr>
          </a:solidFill>
        </p:spPr>
        <p:txBody>
          <a:bodyPr wrap="square" rtlCol="0">
            <a:spAutoFit/>
          </a:bodyPr>
          <a:lstStyle/>
          <a:p>
            <a:pPr algn="ctr"/>
            <a:r>
              <a:rPr lang="en-US" sz="2800" dirty="0" smtClean="0"/>
              <a:t>…look </a:t>
            </a:r>
            <a:r>
              <a:rPr lang="en-US" sz="2800" dirty="0"/>
              <a:t>beyond your own </a:t>
            </a:r>
            <a:r>
              <a:rPr lang="en-US" sz="2800" dirty="0" smtClean="0"/>
              <a:t>bias, protect </a:t>
            </a:r>
            <a:r>
              <a:rPr lang="en-US" sz="2800" dirty="0"/>
              <a:t>from </a:t>
            </a:r>
            <a:r>
              <a:rPr lang="en-US" sz="2800" dirty="0" smtClean="0"/>
              <a:t>harm, </a:t>
            </a:r>
          </a:p>
          <a:p>
            <a:pPr algn="ctr"/>
            <a:r>
              <a:rPr lang="en-US" sz="2800" dirty="0" smtClean="0"/>
              <a:t>determine capacity </a:t>
            </a:r>
            <a:r>
              <a:rPr lang="en-US" sz="2800" dirty="0"/>
              <a:t>to </a:t>
            </a:r>
            <a:r>
              <a:rPr lang="en-US" sz="2800" dirty="0" smtClean="0"/>
              <a:t>consent, maintain privacy </a:t>
            </a:r>
          </a:p>
          <a:p>
            <a:pPr algn="ctr"/>
            <a:r>
              <a:rPr lang="en-US" sz="2800" dirty="0" smtClean="0"/>
              <a:t>&amp; promote independence…</a:t>
            </a:r>
            <a:endParaRPr lang="en-US" sz="2800"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32-33</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83657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9296400" cy="6857999"/>
          </a:xfrm>
        </p:spPr>
      </p:pic>
      <p:sp>
        <p:nvSpPr>
          <p:cNvPr id="2" name="Title 1"/>
          <p:cNvSpPr>
            <a:spLocks noGrp="1"/>
          </p:cNvSpPr>
          <p:nvPr>
            <p:ph type="title"/>
          </p:nvPr>
        </p:nvSpPr>
        <p:spPr/>
        <p:txBody>
          <a:bodyPr>
            <a:normAutofit fontScale="90000"/>
          </a:bodyPr>
          <a:lstStyle/>
          <a:p>
            <a:r>
              <a:rPr lang="en-US" dirty="0" smtClean="0"/>
              <a:t>1: Introduction to Dementia</a:t>
            </a:r>
            <a:endParaRPr lang="en-US" dirty="0"/>
          </a:p>
        </p:txBody>
      </p:sp>
      <p:sp>
        <p:nvSpPr>
          <p:cNvPr id="9" name="TextBox 8"/>
          <p:cNvSpPr txBox="1"/>
          <p:nvPr/>
        </p:nvSpPr>
        <p:spPr>
          <a:xfrm>
            <a:off x="533400" y="1065881"/>
            <a:ext cx="5334000" cy="1077218"/>
          </a:xfrm>
          <a:prstGeom prst="rect">
            <a:avLst/>
          </a:prstGeom>
          <a:noFill/>
        </p:spPr>
        <p:txBody>
          <a:bodyPr wrap="square" rtlCol="0">
            <a:spAutoFit/>
          </a:bodyPr>
          <a:lstStyle/>
          <a:p>
            <a:r>
              <a:rPr lang="en-US" sz="3200" b="1" dirty="0" smtClean="0"/>
              <a:t>People will always remember how you made them feel.</a:t>
            </a:r>
            <a:endParaRPr lang="en-US" sz="3200" b="1" dirty="0"/>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err="1"/>
              <a:t>Maybell</a:t>
            </a:r>
            <a:r>
              <a:rPr lang="en-US" dirty="0"/>
              <a:t> Wiggin is 77 years old and has Vascular Dementia.  She recently moved into an assisted living facility because her husband could no longer provide the care she needed.  </a:t>
            </a:r>
            <a:r>
              <a:rPr lang="en-US" dirty="0" err="1"/>
              <a:t>Maybell</a:t>
            </a:r>
            <a:r>
              <a:rPr lang="en-US" dirty="0"/>
              <a:t> does not recognize her husband and has recently shown interest in Lance, a male resident at the facility.  Earlier today you found the two cuddling and kissing in </a:t>
            </a:r>
            <a:r>
              <a:rPr lang="en-US" dirty="0" err="1"/>
              <a:t>Maybell’s</a:t>
            </a:r>
            <a:r>
              <a:rPr lang="en-US" dirty="0"/>
              <a:t> bed.  </a:t>
            </a:r>
            <a:endParaRPr lang="en-US" dirty="0" smtClean="0"/>
          </a:p>
          <a:p>
            <a:endParaRPr lang="en-US" dirty="0"/>
          </a:p>
          <a:p>
            <a:r>
              <a:rPr lang="en-US" b="1" dirty="0" smtClean="0"/>
              <a:t>How </a:t>
            </a:r>
            <a:r>
              <a:rPr lang="en-US" b="1" dirty="0"/>
              <a:t>might you deal with this situation? </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33</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56102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Changes</a:t>
            </a:r>
            <a:endParaRPr lang="en-US" dirty="0"/>
          </a:p>
        </p:txBody>
      </p:sp>
      <p:sp>
        <p:nvSpPr>
          <p:cNvPr id="3" name="TextBox 2"/>
          <p:cNvSpPr txBox="1"/>
          <p:nvPr/>
        </p:nvSpPr>
        <p:spPr>
          <a:xfrm>
            <a:off x="609600" y="4038600"/>
            <a:ext cx="8001000" cy="2000548"/>
          </a:xfrm>
          <a:prstGeom prst="rect">
            <a:avLst/>
          </a:prstGeom>
          <a:solidFill>
            <a:schemeClr val="bg1">
              <a:alpha val="78000"/>
            </a:schemeClr>
          </a:solidFill>
        </p:spPr>
        <p:txBody>
          <a:bodyPr wrap="square" rtlCol="0">
            <a:spAutoFit/>
          </a:bodyPr>
          <a:lstStyle/>
          <a:p>
            <a:pPr algn="r"/>
            <a:r>
              <a:rPr lang="en-US" sz="3200" dirty="0" smtClean="0">
                <a:latin typeface="Arial Black" panose="020B0A04020102020204" pitchFamily="34" charset="0"/>
              </a:rPr>
              <a:t>Reduced or Increased </a:t>
            </a:r>
            <a:r>
              <a:rPr lang="en-US" sz="4000" dirty="0" smtClean="0">
                <a:solidFill>
                  <a:srgbClr val="7030A0"/>
                </a:solidFill>
                <a:latin typeface="Arial Black" panose="020B0A04020102020204" pitchFamily="34" charset="0"/>
              </a:rPr>
              <a:t>Interest,</a:t>
            </a:r>
          </a:p>
          <a:p>
            <a:pPr algn="r"/>
            <a:r>
              <a:rPr lang="en-US" sz="3200" dirty="0" smtClean="0">
                <a:latin typeface="Arial Black" panose="020B0A04020102020204" pitchFamily="34" charset="0"/>
              </a:rPr>
              <a:t>Sexual </a:t>
            </a:r>
            <a:r>
              <a:rPr lang="en-US" sz="3600" dirty="0" smtClean="0">
                <a:solidFill>
                  <a:schemeClr val="accent6">
                    <a:lumMod val="75000"/>
                  </a:schemeClr>
                </a:solidFill>
                <a:latin typeface="Arial Black" panose="020B0A04020102020204" pitchFamily="34" charset="0"/>
              </a:rPr>
              <a:t>Aggression</a:t>
            </a:r>
            <a:r>
              <a:rPr lang="en-US" sz="3600" dirty="0" smtClean="0">
                <a:latin typeface="Arial Black" panose="020B0A04020102020204" pitchFamily="34" charset="0"/>
              </a:rPr>
              <a:t>,</a:t>
            </a:r>
            <a:r>
              <a:rPr lang="en-US" sz="3200" dirty="0" smtClean="0">
                <a:latin typeface="Arial Black" panose="020B0A04020102020204" pitchFamily="34" charset="0"/>
              </a:rPr>
              <a:t>  </a:t>
            </a:r>
            <a:r>
              <a:rPr lang="en-US" sz="3600" dirty="0" smtClean="0">
                <a:solidFill>
                  <a:schemeClr val="accent5">
                    <a:lumMod val="75000"/>
                  </a:schemeClr>
                </a:solidFill>
                <a:latin typeface="Arial Black" panose="020B0A04020102020204" pitchFamily="34" charset="0"/>
              </a:rPr>
              <a:t>Inhibitions</a:t>
            </a:r>
          </a:p>
          <a:p>
            <a:pPr algn="r"/>
            <a:r>
              <a:rPr lang="en-US" sz="4000" dirty="0" smtClean="0">
                <a:solidFill>
                  <a:schemeClr val="accent3">
                    <a:lumMod val="75000"/>
                  </a:schemeClr>
                </a:solidFill>
                <a:latin typeface="Arial Black" panose="020B0A04020102020204" pitchFamily="34" charset="0"/>
              </a:rPr>
              <a:t>Coping</a:t>
            </a:r>
            <a:r>
              <a:rPr lang="en-US" sz="3200" dirty="0" smtClean="0">
                <a:latin typeface="Arial Black" panose="020B0A04020102020204" pitchFamily="34" charset="0"/>
              </a:rPr>
              <a:t> and </a:t>
            </a:r>
            <a:r>
              <a:rPr lang="en-US" sz="4400" dirty="0" smtClean="0">
                <a:solidFill>
                  <a:srgbClr val="0070C0"/>
                </a:solidFill>
                <a:latin typeface="Arial Black" panose="020B0A04020102020204" pitchFamily="34" charset="0"/>
              </a:rPr>
              <a:t>Frustrations</a:t>
            </a:r>
            <a:endParaRPr lang="en-US" sz="4400" dirty="0">
              <a:solidFill>
                <a:srgbClr val="0070C0"/>
              </a:solidFill>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33-34</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92692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Sonny </a:t>
            </a:r>
            <a:r>
              <a:rPr lang="en-US" dirty="0" err="1"/>
              <a:t>Tricket</a:t>
            </a:r>
            <a:r>
              <a:rPr lang="en-US" dirty="0"/>
              <a:t>, who has been in your care for the last two years, was diagnosed with Alzheimer’s disease at age 76.  His disease has progressed quickly over the last few months since his wife passed away.  One evening, Mr. </a:t>
            </a:r>
            <a:r>
              <a:rPr lang="en-US" dirty="0" err="1"/>
              <a:t>Tricket</a:t>
            </a:r>
            <a:r>
              <a:rPr lang="en-US" dirty="0"/>
              <a:t> is shifting in his seat and pulling at his pants.  He begins to pull his pants down.  </a:t>
            </a:r>
            <a:endParaRPr lang="en-US" dirty="0" smtClean="0"/>
          </a:p>
          <a:p>
            <a:endParaRPr lang="en-US" dirty="0"/>
          </a:p>
          <a:p>
            <a:r>
              <a:rPr lang="en-US" b="1" dirty="0" smtClean="0"/>
              <a:t>What </a:t>
            </a:r>
            <a:r>
              <a:rPr lang="en-US" b="1" dirty="0"/>
              <a:t>are some possible reasons he may be behaving in this way that do not involve sexual arousal?</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34</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485720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478208"/>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34-35</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92692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610600" cy="563562"/>
          </a:xfrm>
        </p:spPr>
        <p:txBody>
          <a:bodyPr>
            <a:normAutofit fontScale="90000"/>
          </a:bodyPr>
          <a:lstStyle/>
          <a:p>
            <a:r>
              <a:rPr lang="en-US" dirty="0" smtClean="0"/>
              <a:t>Abuse and Other Unacceptable Sexual Behaviors</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933371" y="1284702"/>
            <a:ext cx="4601029" cy="4875056"/>
          </a:xfrm>
        </p:spPr>
      </p:pic>
      <p:sp>
        <p:nvSpPr>
          <p:cNvPr id="6" name="TextBox 5"/>
          <p:cNvSpPr txBox="1"/>
          <p:nvPr/>
        </p:nvSpPr>
        <p:spPr>
          <a:xfrm>
            <a:off x="304800" y="1143000"/>
            <a:ext cx="3505200" cy="4278094"/>
          </a:xfrm>
          <a:prstGeom prst="rect">
            <a:avLst/>
          </a:prstGeom>
          <a:noFill/>
        </p:spPr>
        <p:txBody>
          <a:bodyPr wrap="square" rtlCol="0">
            <a:spAutoFit/>
          </a:bodyPr>
          <a:lstStyle/>
          <a:p>
            <a:r>
              <a:rPr lang="en-US" sz="2800" b="1" dirty="0"/>
              <a:t>Ask if the person with dementia </a:t>
            </a:r>
            <a:r>
              <a:rPr lang="en-US" sz="2800" b="1" dirty="0" smtClean="0"/>
              <a:t>is:</a:t>
            </a:r>
            <a:endParaRPr lang="en-US" sz="2800" b="1" dirty="0"/>
          </a:p>
          <a:p>
            <a:pPr marL="628650" lvl="1" indent="-171450">
              <a:buFont typeface="Arial" panose="020B0604020202020204" pitchFamily="34" charset="0"/>
              <a:buChar char="•"/>
            </a:pPr>
            <a:r>
              <a:rPr lang="en-US" sz="2400" dirty="0"/>
              <a:t>Comfortable with the relationship?</a:t>
            </a:r>
          </a:p>
          <a:p>
            <a:pPr marL="628650" lvl="1" indent="-171450">
              <a:buFont typeface="Arial" panose="020B0604020202020204" pitchFamily="34" charset="0"/>
              <a:buChar char="•"/>
            </a:pPr>
            <a:r>
              <a:rPr lang="en-US" sz="2400" dirty="0"/>
              <a:t>Able to avoid being treated unfairly or exploited?</a:t>
            </a:r>
          </a:p>
          <a:p>
            <a:pPr marL="628650" lvl="1" indent="-171450">
              <a:buFont typeface="Arial" panose="020B0604020202020204" pitchFamily="34" charset="0"/>
              <a:buChar char="•"/>
            </a:pPr>
            <a:r>
              <a:rPr lang="en-US" sz="2400" dirty="0"/>
              <a:t>Capable of saying no?</a:t>
            </a:r>
          </a:p>
          <a:p>
            <a:pPr marL="628650" lvl="1" indent="-171450">
              <a:buFont typeface="Arial" panose="020B0604020202020204" pitchFamily="34" charset="0"/>
              <a:buChar char="•"/>
            </a:pPr>
            <a:r>
              <a:rPr lang="en-US" sz="2400" dirty="0"/>
              <a:t>Being treated with respect, dignity, and is given privacy? </a:t>
            </a: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35-36</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795374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err="1"/>
              <a:t>Cristi</a:t>
            </a:r>
            <a:r>
              <a:rPr lang="en-US" dirty="0"/>
              <a:t> Stuck, a 90 year old woman with vascular dementia has been affectionate on and off with a male resident, also with vascular dementia.  They both seem to be at the same stage of dementia.  Their emotions seem to change daily and at times, one or both do not recognize each other.  </a:t>
            </a:r>
            <a:endParaRPr lang="en-US" dirty="0" smtClean="0"/>
          </a:p>
          <a:p>
            <a:endParaRPr lang="en-US" dirty="0"/>
          </a:p>
          <a:p>
            <a:r>
              <a:rPr lang="en-US" b="1" dirty="0" smtClean="0"/>
              <a:t>How </a:t>
            </a:r>
            <a:r>
              <a:rPr lang="en-US" b="1" dirty="0"/>
              <a:t>do you manage this relationship? </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36</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53531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Responsibility</a:t>
            </a:r>
            <a:endParaRPr lang="en-US" dirty="0"/>
          </a:p>
        </p:txBody>
      </p:sp>
      <p:sp>
        <p:nvSpPr>
          <p:cNvPr id="3" name="Content Placeholder 2"/>
          <p:cNvSpPr>
            <a:spLocks noGrp="1"/>
          </p:cNvSpPr>
          <p:nvPr>
            <p:ph idx="1"/>
          </p:nvPr>
        </p:nvSpPr>
        <p:spPr>
          <a:xfrm>
            <a:off x="2209800" y="5334000"/>
            <a:ext cx="6629400" cy="1676400"/>
          </a:xfrm>
        </p:spPr>
        <p:txBody>
          <a:bodyPr>
            <a:normAutofit/>
          </a:bodyPr>
          <a:lstStyle/>
          <a:p>
            <a:pPr marL="0" indent="0" algn="r">
              <a:buNone/>
            </a:pPr>
            <a:r>
              <a:rPr lang="en-US" sz="6600" dirty="0" smtClean="0">
                <a:solidFill>
                  <a:schemeClr val="bg1"/>
                </a:solidFill>
                <a:latin typeface="Freestyle Script" panose="030804020302050B0404" pitchFamily="66" charset="0"/>
              </a:rPr>
              <a:t>for the person with dementia</a:t>
            </a:r>
            <a:endParaRPr lang="en-US" sz="6600" dirty="0">
              <a:solidFill>
                <a:schemeClr val="bg1"/>
              </a:solidFill>
              <a:latin typeface="Freestyle Script" panose="030804020302050B0404" pitchFamily="66" charset="0"/>
            </a:endParaRPr>
          </a:p>
        </p:txBody>
      </p:sp>
      <p:sp>
        <p:nvSpPr>
          <p:cNvPr id="4" name="TextBox 3"/>
          <p:cNvSpPr txBox="1"/>
          <p:nvPr/>
        </p:nvSpPr>
        <p:spPr>
          <a:xfrm>
            <a:off x="2916398" y="4343400"/>
            <a:ext cx="6227602" cy="1446550"/>
          </a:xfrm>
          <a:prstGeom prst="rect">
            <a:avLst/>
          </a:prstGeom>
          <a:noFill/>
        </p:spPr>
        <p:txBody>
          <a:bodyPr wrap="none" rtlCol="0">
            <a:spAutoFit/>
          </a:bodyPr>
          <a:lstStyle/>
          <a:p>
            <a:pPr algn="r"/>
            <a:r>
              <a:rPr lang="en-US" sz="8800" dirty="0">
                <a:solidFill>
                  <a:schemeClr val="bg1"/>
                </a:solidFill>
                <a:latin typeface="Arial Black" panose="020B0A04020102020204" pitchFamily="34" charset="0"/>
              </a:rPr>
              <a:t>Advocate</a:t>
            </a:r>
            <a:r>
              <a:rPr lang="en-US" sz="6600" dirty="0">
                <a:latin typeface="Arial Black" panose="020B0A04020102020204" pitchFamily="34" charset="0"/>
              </a:rPr>
              <a:t> </a:t>
            </a: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36</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92692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Washington State Law</a:t>
            </a:r>
            <a:endParaRPr lang="en-US" dirty="0"/>
          </a:p>
        </p:txBody>
      </p:sp>
      <p:sp>
        <p:nvSpPr>
          <p:cNvPr id="3" name="Content Placeholder 2"/>
          <p:cNvSpPr>
            <a:spLocks noGrp="1"/>
          </p:cNvSpPr>
          <p:nvPr>
            <p:ph idx="1"/>
          </p:nvPr>
        </p:nvSpPr>
        <p:spPr>
          <a:xfrm>
            <a:off x="114300" y="1647825"/>
            <a:ext cx="8915400" cy="4221163"/>
          </a:xfrm>
        </p:spPr>
        <p:txBody>
          <a:bodyPr>
            <a:normAutofit/>
          </a:bodyPr>
          <a:lstStyle/>
          <a:p>
            <a:pPr marL="0" indent="0">
              <a:buNone/>
            </a:pPr>
            <a:r>
              <a:rPr lang="en-US" sz="5400" dirty="0" smtClean="0">
                <a:latin typeface="Arial Black" panose="020B0A04020102020204" pitchFamily="34" charset="0"/>
              </a:rPr>
              <a:t>Report</a:t>
            </a:r>
            <a:r>
              <a:rPr lang="en-US" sz="5400" dirty="0" smtClean="0"/>
              <a:t> </a:t>
            </a:r>
            <a:r>
              <a:rPr lang="en-US" sz="5400" dirty="0"/>
              <a:t>all </a:t>
            </a:r>
            <a:r>
              <a:rPr lang="en-US" sz="6600" dirty="0" smtClean="0">
                <a:latin typeface="Arial Black" panose="020B0A04020102020204" pitchFamily="34" charset="0"/>
              </a:rPr>
              <a:t>concerns</a:t>
            </a:r>
            <a:r>
              <a:rPr lang="en-US" sz="6600" dirty="0" smtClean="0"/>
              <a:t> </a:t>
            </a:r>
            <a:r>
              <a:rPr lang="en-US" sz="5400" dirty="0" smtClean="0"/>
              <a:t>of </a:t>
            </a:r>
            <a:r>
              <a:rPr lang="en-US" sz="4800" dirty="0"/>
              <a:t>suspected</a:t>
            </a:r>
            <a:r>
              <a:rPr lang="en-US" sz="2800" dirty="0">
                <a:latin typeface="Arial Black" panose="020B0A04020102020204" pitchFamily="34" charset="0"/>
              </a:rPr>
              <a:t> </a:t>
            </a:r>
            <a:r>
              <a:rPr lang="en-US" sz="5400" dirty="0" smtClean="0">
                <a:latin typeface="Arial Black" panose="020B0A04020102020204" pitchFamily="34" charset="0"/>
              </a:rPr>
              <a:t>non-consensual </a:t>
            </a:r>
            <a:r>
              <a:rPr lang="en-US" sz="5400" dirty="0">
                <a:latin typeface="Arial Black" panose="020B0A04020102020204" pitchFamily="34" charset="0"/>
              </a:rPr>
              <a:t>sexual contact </a:t>
            </a:r>
            <a:r>
              <a:rPr lang="en-US" sz="4800" dirty="0" smtClean="0"/>
              <a:t>and/or relationships.</a:t>
            </a:r>
            <a:endParaRPr lang="en-US" sz="4800"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38</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401588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38</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325619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Medications, Treatments &amp; Therapies</a:t>
            </a:r>
            <a:endParaRPr lang="en-US" dirty="0"/>
          </a:p>
        </p:txBody>
      </p:sp>
      <p:sp>
        <p:nvSpPr>
          <p:cNvPr id="3" name="Content Placeholder 2"/>
          <p:cNvSpPr>
            <a:spLocks noGrp="1"/>
          </p:cNvSpPr>
          <p:nvPr>
            <p:ph idx="1"/>
          </p:nvPr>
        </p:nvSpPr>
        <p:spPr>
          <a:xfrm>
            <a:off x="3657600" y="4876800"/>
            <a:ext cx="5270500" cy="1752600"/>
          </a:xfrm>
          <a:solidFill>
            <a:schemeClr val="bg1">
              <a:alpha val="75000"/>
            </a:schemeClr>
          </a:solidFill>
        </p:spPr>
        <p:txBody>
          <a:bodyPr>
            <a:normAutofit fontScale="85000" lnSpcReduction="20000"/>
          </a:bodyPr>
          <a:lstStyle/>
          <a:p>
            <a:pPr marL="0" indent="0" algn="ctr">
              <a:buNone/>
            </a:pPr>
            <a:r>
              <a:rPr lang="en-US" sz="5200" dirty="0" smtClean="0"/>
              <a:t>There are many possibilities to manager care.</a:t>
            </a:r>
            <a:endParaRPr lang="en-US" sz="5200" dirty="0"/>
          </a:p>
          <a:p>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39</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712174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Into Dementia</a:t>
            </a:r>
            <a:endParaRPr lang="en-US" dirty="0"/>
          </a:p>
        </p:txBody>
      </p:sp>
      <p:sp>
        <p:nvSpPr>
          <p:cNvPr id="7" name="Content Placeholder 6"/>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593" y="1219200"/>
            <a:ext cx="8098007" cy="4572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7556556" y="4822502"/>
            <a:ext cx="914400" cy="914400"/>
            <a:chOff x="609600" y="4800600"/>
            <a:chExt cx="1066800" cy="1066800"/>
          </a:xfrm>
        </p:grpSpPr>
        <p:sp>
          <p:nvSpPr>
            <p:cNvPr id="6" name="Oval 5"/>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Isosceles Triangle 7">
              <a:hlinkClick r:id="rId4"/>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a:t>
            </a:r>
            <a:endParaRPr lang="en-US" dirty="0"/>
          </a:p>
        </p:txBody>
      </p:sp>
      <p:sp>
        <p:nvSpPr>
          <p:cNvPr id="11" name="Oval 10"/>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95491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Conventional Medicine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77478" y="990600"/>
            <a:ext cx="7589044" cy="5059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Line Callout 1 7"/>
          <p:cNvSpPr/>
          <p:nvPr/>
        </p:nvSpPr>
        <p:spPr>
          <a:xfrm>
            <a:off x="533400" y="4114800"/>
            <a:ext cx="4191000" cy="1524000"/>
          </a:xfrm>
          <a:prstGeom prst="borderCallout1">
            <a:avLst>
              <a:gd name="adj1" fmla="val 2386"/>
              <a:gd name="adj2" fmla="val 99964"/>
              <a:gd name="adj3" fmla="val 12846"/>
              <a:gd name="adj4" fmla="val 108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91964" y="4224250"/>
            <a:ext cx="2303836" cy="338554"/>
          </a:xfrm>
          <a:prstGeom prst="rect">
            <a:avLst/>
          </a:prstGeom>
          <a:noFill/>
        </p:spPr>
        <p:txBody>
          <a:bodyPr wrap="none" rtlCol="0">
            <a:spAutoFit/>
          </a:bodyPr>
          <a:lstStyle/>
          <a:p>
            <a:r>
              <a:rPr lang="en-US" sz="1600" dirty="0" smtClean="0">
                <a:latin typeface="Arial Black" panose="020B0A04020102020204" pitchFamily="34" charset="0"/>
              </a:rPr>
              <a:t>Aricept (donepezil)</a:t>
            </a:r>
            <a:endParaRPr lang="en-US" sz="1600" dirty="0">
              <a:latin typeface="Arial Black" panose="020B0A04020102020204" pitchFamily="34" charset="0"/>
            </a:endParaRPr>
          </a:p>
        </p:txBody>
      </p:sp>
      <p:sp>
        <p:nvSpPr>
          <p:cNvPr id="5" name="TextBox 4"/>
          <p:cNvSpPr txBox="1"/>
          <p:nvPr/>
        </p:nvSpPr>
        <p:spPr>
          <a:xfrm>
            <a:off x="1348435" y="4504996"/>
            <a:ext cx="2561599" cy="338554"/>
          </a:xfrm>
          <a:prstGeom prst="rect">
            <a:avLst/>
          </a:prstGeom>
          <a:noFill/>
        </p:spPr>
        <p:txBody>
          <a:bodyPr wrap="none" rtlCol="0">
            <a:spAutoFit/>
          </a:bodyPr>
          <a:lstStyle/>
          <a:p>
            <a:r>
              <a:rPr lang="en-US" sz="1600" dirty="0" smtClean="0">
                <a:latin typeface="Arial Black" panose="020B0A04020102020204" pitchFamily="34" charset="0"/>
              </a:rPr>
              <a:t>Exelon (</a:t>
            </a:r>
            <a:r>
              <a:rPr lang="en-US" sz="1600" dirty="0" err="1" smtClean="0">
                <a:latin typeface="Arial Black" panose="020B0A04020102020204" pitchFamily="34" charset="0"/>
              </a:rPr>
              <a:t>rivastigmine</a:t>
            </a:r>
            <a:r>
              <a:rPr lang="en-US" sz="1600" dirty="0" smtClean="0">
                <a:latin typeface="Arial Black" panose="020B0A04020102020204" pitchFamily="34" charset="0"/>
              </a:rPr>
              <a:t>)</a:t>
            </a:r>
            <a:endParaRPr lang="en-US" sz="1600" dirty="0">
              <a:latin typeface="Arial Black" panose="020B0A04020102020204" pitchFamily="34" charset="0"/>
            </a:endParaRPr>
          </a:p>
        </p:txBody>
      </p:sp>
      <p:sp>
        <p:nvSpPr>
          <p:cNvPr id="6" name="TextBox 5"/>
          <p:cNvSpPr txBox="1"/>
          <p:nvPr/>
        </p:nvSpPr>
        <p:spPr>
          <a:xfrm>
            <a:off x="609600" y="4826421"/>
            <a:ext cx="2882520" cy="338554"/>
          </a:xfrm>
          <a:prstGeom prst="rect">
            <a:avLst/>
          </a:prstGeom>
          <a:noFill/>
        </p:spPr>
        <p:txBody>
          <a:bodyPr wrap="none" rtlCol="0">
            <a:spAutoFit/>
          </a:bodyPr>
          <a:lstStyle/>
          <a:p>
            <a:r>
              <a:rPr lang="en-US" sz="1600" dirty="0" err="1" smtClean="0">
                <a:latin typeface="Arial Black" panose="020B0A04020102020204" pitchFamily="34" charset="0"/>
              </a:rPr>
              <a:t>Razadyne</a:t>
            </a:r>
            <a:r>
              <a:rPr lang="en-US" sz="1600" dirty="0" smtClean="0">
                <a:latin typeface="Arial Black" panose="020B0A04020102020204" pitchFamily="34" charset="0"/>
              </a:rPr>
              <a:t> (</a:t>
            </a:r>
            <a:r>
              <a:rPr lang="en-US" sz="1600" dirty="0" err="1" smtClean="0">
                <a:latin typeface="Arial Black" panose="020B0A04020102020204" pitchFamily="34" charset="0"/>
              </a:rPr>
              <a:t>galantamine</a:t>
            </a:r>
            <a:r>
              <a:rPr lang="en-US" sz="1600" dirty="0" smtClean="0">
                <a:latin typeface="Arial Black" panose="020B0A04020102020204" pitchFamily="34" charset="0"/>
              </a:rPr>
              <a:t>)</a:t>
            </a:r>
            <a:endParaRPr lang="en-US" sz="1600" dirty="0">
              <a:latin typeface="Arial Black" panose="020B0A04020102020204" pitchFamily="34" charset="0"/>
            </a:endParaRPr>
          </a:p>
        </p:txBody>
      </p:sp>
      <p:sp>
        <p:nvSpPr>
          <p:cNvPr id="7" name="TextBox 6"/>
          <p:cNvSpPr txBox="1"/>
          <p:nvPr/>
        </p:nvSpPr>
        <p:spPr>
          <a:xfrm>
            <a:off x="1539427" y="5147846"/>
            <a:ext cx="2803973" cy="338554"/>
          </a:xfrm>
          <a:prstGeom prst="rect">
            <a:avLst/>
          </a:prstGeom>
          <a:noFill/>
        </p:spPr>
        <p:txBody>
          <a:bodyPr wrap="none" rtlCol="0">
            <a:spAutoFit/>
          </a:bodyPr>
          <a:lstStyle/>
          <a:p>
            <a:r>
              <a:rPr lang="en-US" sz="1600" dirty="0" smtClean="0">
                <a:latin typeface="Arial Black" panose="020B0A04020102020204" pitchFamily="34" charset="0"/>
              </a:rPr>
              <a:t>Namenda (</a:t>
            </a:r>
            <a:r>
              <a:rPr lang="en-US" sz="1600" dirty="0" err="1" smtClean="0">
                <a:latin typeface="Arial Black" panose="020B0A04020102020204" pitchFamily="34" charset="0"/>
              </a:rPr>
              <a:t>memantine</a:t>
            </a:r>
            <a:r>
              <a:rPr lang="en-US" sz="1600" dirty="0" smtClean="0">
                <a:latin typeface="Arial Black" panose="020B0A04020102020204" pitchFamily="34" charset="0"/>
              </a:rPr>
              <a:t>)</a:t>
            </a:r>
            <a:endParaRPr lang="en-US" sz="1600" dirty="0">
              <a:latin typeface="Arial Black" panose="020B0A04020102020204" pitchFamily="34" charset="0"/>
            </a:endParaRPr>
          </a:p>
        </p:txBody>
      </p:sp>
      <p:sp>
        <p:nvSpPr>
          <p:cNvPr id="9" name="TextBox 8"/>
          <p:cNvSpPr txBox="1"/>
          <p:nvPr/>
        </p:nvSpPr>
        <p:spPr>
          <a:xfrm>
            <a:off x="0" y="3505200"/>
            <a:ext cx="9144000" cy="523220"/>
          </a:xfrm>
          <a:prstGeom prst="rect">
            <a:avLst/>
          </a:prstGeom>
          <a:solidFill>
            <a:schemeClr val="accent6"/>
          </a:solidFill>
        </p:spPr>
        <p:txBody>
          <a:bodyPr wrap="square" rtlCol="0">
            <a:spAutoFit/>
          </a:bodyPr>
          <a:lstStyle/>
          <a:p>
            <a:pPr algn="ctr"/>
            <a:r>
              <a:rPr lang="en-US" sz="2800" dirty="0" smtClean="0">
                <a:latin typeface="Arial Black" panose="020B0A04020102020204" pitchFamily="34" charset="0"/>
              </a:rPr>
              <a:t>There is no cure for dementia.</a:t>
            </a:r>
            <a:endParaRPr lang="en-US" sz="2800" dirty="0">
              <a:latin typeface="Arial Black" panose="020B0A04020102020204" pitchFamily="34" charset="0"/>
            </a:endParaRPr>
          </a:p>
        </p:txBody>
      </p:sp>
      <p:sp>
        <p:nvSpPr>
          <p:cNvPr id="10" name="Rounded Rectangle 9"/>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39-40</a:t>
            </a:r>
            <a:endParaRPr lang="en-US" dirty="0"/>
          </a:p>
        </p:txBody>
      </p:sp>
      <p:sp>
        <p:nvSpPr>
          <p:cNvPr id="11" name="Oval 10"/>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926926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 Effects</a:t>
            </a:r>
            <a:endParaRPr lang="en-US" dirty="0"/>
          </a:p>
        </p:txBody>
      </p:sp>
      <p:sp>
        <p:nvSpPr>
          <p:cNvPr id="3" name="Content Placeholder 2"/>
          <p:cNvSpPr>
            <a:spLocks noGrp="1"/>
          </p:cNvSpPr>
          <p:nvPr>
            <p:ph idx="1"/>
          </p:nvPr>
        </p:nvSpPr>
        <p:spPr>
          <a:xfrm>
            <a:off x="228600" y="3352800"/>
            <a:ext cx="3810000" cy="2773363"/>
          </a:xfrm>
          <a:solidFill>
            <a:schemeClr val="bg1">
              <a:alpha val="75000"/>
            </a:schemeClr>
          </a:solidFill>
        </p:spPr>
        <p:txBody>
          <a:bodyPr>
            <a:normAutofit fontScale="92500" lnSpcReduction="10000"/>
          </a:bodyPr>
          <a:lstStyle/>
          <a:p>
            <a:pPr marL="0" indent="0" algn="ctr">
              <a:buNone/>
            </a:pPr>
            <a:r>
              <a:rPr lang="en-US" b="1" dirty="0"/>
              <a:t>Any life threatening drug reaction or side effect should be treated as a medical </a:t>
            </a:r>
            <a:r>
              <a:rPr lang="en-US" b="1" dirty="0" smtClean="0"/>
              <a:t>emergency!</a:t>
            </a:r>
          </a:p>
          <a:p>
            <a:pPr marL="0" indent="0" algn="ctr">
              <a:buNone/>
            </a:pPr>
            <a:r>
              <a:rPr lang="en-US" b="1" dirty="0" smtClean="0">
                <a:latin typeface="Arial Black" panose="020B0A04020102020204" pitchFamily="34" charset="0"/>
              </a:rPr>
              <a:t>Call </a:t>
            </a:r>
            <a:r>
              <a:rPr lang="en-US" b="1" dirty="0">
                <a:latin typeface="Arial Black" panose="020B0A04020102020204" pitchFamily="34" charset="0"/>
              </a:rPr>
              <a:t>911</a:t>
            </a:r>
            <a:r>
              <a:rPr lang="en-US" b="1" dirty="0"/>
              <a:t>.</a:t>
            </a:r>
            <a:endParaRPr lang="en-US" dirty="0"/>
          </a:p>
          <a:p>
            <a:pPr marL="0" indent="0">
              <a:buNone/>
            </a:pP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41</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926926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Earlier this week, </a:t>
            </a:r>
            <a:r>
              <a:rPr lang="en-US" dirty="0" err="1"/>
              <a:t>Jacquline</a:t>
            </a:r>
            <a:r>
              <a:rPr lang="en-US" dirty="0"/>
              <a:t> Pool started an increased dose of Donepezil for her Alzheimer’s.  Yesterday she started complaining about her stomach and holding her stomach area.  She is having diarrhea and refused to eat breakfast and lunch today.  </a:t>
            </a:r>
            <a:endParaRPr lang="en-US" dirty="0" smtClean="0"/>
          </a:p>
          <a:p>
            <a:endParaRPr lang="en-US" dirty="0"/>
          </a:p>
          <a:p>
            <a:r>
              <a:rPr lang="en-US" b="1" dirty="0" smtClean="0"/>
              <a:t>What </a:t>
            </a:r>
            <a:r>
              <a:rPr lang="en-US" b="1" dirty="0"/>
              <a:t>should you do? </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42</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247587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Restraint &amp; Refusal</a:t>
            </a:r>
            <a:endParaRPr lang="en-US" dirty="0"/>
          </a:p>
        </p:txBody>
      </p:sp>
      <p:sp>
        <p:nvSpPr>
          <p:cNvPr id="6" name="Rectangle 5"/>
          <p:cNvSpPr/>
          <p:nvPr/>
        </p:nvSpPr>
        <p:spPr>
          <a:xfrm>
            <a:off x="0" y="4267200"/>
            <a:ext cx="9144000" cy="20574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5704" y="4267200"/>
            <a:ext cx="6172200" cy="914401"/>
          </a:xfrm>
        </p:spPr>
        <p:txBody>
          <a:bodyPr>
            <a:normAutofit/>
          </a:bodyPr>
          <a:lstStyle/>
          <a:p>
            <a:pPr marL="0" indent="0">
              <a:buNone/>
            </a:pPr>
            <a:r>
              <a:rPr lang="en-US" sz="4400" dirty="0" smtClean="0">
                <a:solidFill>
                  <a:srgbClr val="FFFF00"/>
                </a:solidFill>
                <a:effectLst>
                  <a:outerShdw blurRad="38100" dist="38100" dir="2700000" algn="tl">
                    <a:srgbClr val="000000">
                      <a:alpha val="43137"/>
                    </a:srgbClr>
                  </a:outerShdw>
                </a:effectLst>
                <a:latin typeface="Arial Black" panose="020B0A04020102020204" pitchFamily="34" charset="0"/>
              </a:rPr>
              <a:t>Chemical Restraint</a:t>
            </a:r>
            <a:endParaRPr lang="en-US" sz="4400"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231904" y="4737050"/>
            <a:ext cx="5353260" cy="1077218"/>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is considered </a:t>
            </a:r>
            <a:r>
              <a:rPr lang="en-US" sz="3600" u="sng" dirty="0" smtClean="0">
                <a:solidFill>
                  <a:srgbClr val="FFFF00"/>
                </a:solidFill>
                <a:effectLst>
                  <a:outerShdw blurRad="38100" dist="38100" dir="2700000" algn="tl">
                    <a:srgbClr val="000000">
                      <a:alpha val="43137"/>
                    </a:srgbClr>
                  </a:outerShdw>
                </a:effectLst>
                <a:latin typeface="Arial Black" panose="020B0A04020102020204" pitchFamily="34" charset="0"/>
              </a:rPr>
              <a:t>abuse</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 </a:t>
            </a:r>
          </a:p>
          <a:p>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in the state of Washington</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247144" y="5710535"/>
            <a:ext cx="8942000" cy="523220"/>
          </a:xfrm>
          <a:prstGeom prst="rect">
            <a:avLst/>
          </a:prstGeom>
          <a:noFill/>
        </p:spPr>
        <p:txBody>
          <a:bodyPr wrap="none" rtlCol="0">
            <a:spAutoFit/>
          </a:bodyPr>
          <a:lstStyle/>
          <a:p>
            <a:r>
              <a:rPr lang="en-US" sz="2400" dirty="0" smtClean="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 Individuals have the </a:t>
            </a:r>
            <a:r>
              <a:rPr lang="en-US" sz="2800" dirty="0" smtClean="0">
                <a:solidFill>
                  <a:srgbClr val="FFC000"/>
                </a:solidFill>
                <a:effectLst>
                  <a:outerShdw blurRad="38100" dist="38100" dir="2700000" algn="tl">
                    <a:srgbClr val="000000">
                      <a:alpha val="43137"/>
                    </a:srgbClr>
                  </a:outerShdw>
                </a:effectLst>
                <a:latin typeface="Arial Black" panose="020B0A04020102020204" pitchFamily="34" charset="0"/>
              </a:rPr>
              <a:t>right to refuse</a:t>
            </a:r>
            <a:r>
              <a:rPr lang="en-US" sz="2400" dirty="0" smtClean="0">
                <a:solidFill>
                  <a:srgbClr val="FFC000"/>
                </a:solidFill>
                <a:effectLst>
                  <a:outerShdw blurRad="38100" dist="38100" dir="2700000" algn="tl">
                    <a:srgbClr val="000000">
                      <a:alpha val="43137"/>
                    </a:srgbClr>
                  </a:outerShdw>
                </a:effectLst>
                <a:latin typeface="Arial Black" panose="020B0A04020102020204" pitchFamily="34" charset="0"/>
              </a:rPr>
              <a:t> </a:t>
            </a:r>
            <a:r>
              <a:rPr lang="en-US" sz="2400" dirty="0" smtClean="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medication.</a:t>
            </a:r>
            <a:endParaRPr lang="en-US" sz="2400"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10" name="Rounded Rectangle 9"/>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43</a:t>
            </a:r>
            <a:endParaRPr lang="en-US" dirty="0"/>
          </a:p>
        </p:txBody>
      </p:sp>
      <p:sp>
        <p:nvSpPr>
          <p:cNvPr id="11" name="Oval 10"/>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926926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Over the last six months, Dania </a:t>
            </a:r>
            <a:r>
              <a:rPr lang="en-US" dirty="0" err="1"/>
              <a:t>Denner</a:t>
            </a:r>
            <a:r>
              <a:rPr lang="en-US" dirty="0"/>
              <a:t> continues to get frustrated toward you and other staff, threatening several times a week that she will call the police on someone for looking at her wrong.  You did not sleep well last night and her constant moving and fidgeting is getting on your nerves.   </a:t>
            </a:r>
            <a:endParaRPr lang="en-US" dirty="0" smtClean="0"/>
          </a:p>
          <a:p>
            <a:endParaRPr lang="en-US" dirty="0"/>
          </a:p>
          <a:p>
            <a:r>
              <a:rPr lang="en-US" b="1" dirty="0" smtClean="0"/>
              <a:t>Is </a:t>
            </a:r>
            <a:r>
              <a:rPr lang="en-US" b="1" dirty="0"/>
              <a:t>it acceptable to give her some </a:t>
            </a:r>
            <a:r>
              <a:rPr lang="en-US" b="1" dirty="0" err="1"/>
              <a:t>Benedryl</a:t>
            </a:r>
            <a:r>
              <a:rPr lang="en-US" b="1" dirty="0"/>
              <a:t> or other over the counter drug to get her to nap so you can have a break?   </a:t>
            </a:r>
            <a:r>
              <a:rPr lang="en-US" b="1" dirty="0" smtClean="0"/>
              <a:t>Why</a:t>
            </a:r>
            <a:r>
              <a:rPr lang="en-US" b="1" dirty="0"/>
              <a:t>?</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43</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770645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Non-Drug Therapies</a:t>
            </a:r>
            <a:endParaRPr lang="en-US" dirty="0"/>
          </a:p>
        </p:txBody>
      </p:sp>
      <p:sp>
        <p:nvSpPr>
          <p:cNvPr id="7" name="TextBox 6"/>
          <p:cNvSpPr txBox="1"/>
          <p:nvPr/>
        </p:nvSpPr>
        <p:spPr>
          <a:xfrm>
            <a:off x="2362200" y="3962400"/>
            <a:ext cx="4231992" cy="2800767"/>
          </a:xfrm>
          <a:prstGeom prst="rect">
            <a:avLst/>
          </a:prstGeom>
          <a:solidFill>
            <a:schemeClr val="tx1">
              <a:alpha val="25000"/>
            </a:schemeClr>
          </a:solidFill>
        </p:spPr>
        <p:txBody>
          <a:bodyPr wrap="none" rtlCol="0">
            <a:spAutoFit/>
          </a:bodyPr>
          <a:lstStyle/>
          <a:p>
            <a:pPr algn="ctr"/>
            <a:r>
              <a:rPr lang="en-US" sz="4400" dirty="0" smtClean="0">
                <a:solidFill>
                  <a:schemeClr val="bg1"/>
                </a:solidFill>
                <a:effectLst>
                  <a:outerShdw blurRad="38100" dist="38100" dir="2700000" algn="tl">
                    <a:srgbClr val="000000">
                      <a:alpha val="43137"/>
                    </a:srgbClr>
                  </a:outerShdw>
                </a:effectLst>
              </a:rPr>
              <a:t>Natural Medicine</a:t>
            </a:r>
          </a:p>
          <a:p>
            <a:pPr algn="ctr"/>
            <a:r>
              <a:rPr lang="en-US" sz="4400" dirty="0" smtClean="0">
                <a:solidFill>
                  <a:schemeClr val="bg1"/>
                </a:solidFill>
                <a:effectLst>
                  <a:outerShdw blurRad="38100" dist="38100" dir="2700000" algn="tl">
                    <a:srgbClr val="000000">
                      <a:alpha val="43137"/>
                    </a:srgbClr>
                  </a:outerShdw>
                </a:effectLst>
              </a:rPr>
              <a:t>Cannabis</a:t>
            </a:r>
          </a:p>
          <a:p>
            <a:pPr algn="ctr"/>
            <a:r>
              <a:rPr lang="en-US" sz="4400" dirty="0" smtClean="0">
                <a:solidFill>
                  <a:schemeClr val="bg1"/>
                </a:solidFill>
                <a:effectLst>
                  <a:outerShdw blurRad="38100" dist="38100" dir="2700000" algn="tl">
                    <a:srgbClr val="000000">
                      <a:alpha val="43137"/>
                    </a:srgbClr>
                  </a:outerShdw>
                </a:effectLst>
              </a:rPr>
              <a:t>Holistic Therapies</a:t>
            </a:r>
          </a:p>
          <a:p>
            <a:pPr algn="ctr"/>
            <a:r>
              <a:rPr lang="en-US" sz="4400" dirty="0" smtClean="0">
                <a:solidFill>
                  <a:schemeClr val="bg1"/>
                </a:solidFill>
                <a:effectLst>
                  <a:outerShdw blurRad="38100" dist="38100" dir="2700000" algn="tl">
                    <a:srgbClr val="000000">
                      <a:alpha val="43137"/>
                    </a:srgbClr>
                  </a:outerShdw>
                </a:effectLst>
              </a:rPr>
              <a:t>Nutrition</a:t>
            </a:r>
            <a:endParaRPr lang="en-US" sz="4400" dirty="0">
              <a:solidFill>
                <a:schemeClr val="bg1"/>
              </a:solidFill>
              <a:effectLst>
                <a:outerShdw blurRad="38100" dist="38100" dir="2700000" algn="tl">
                  <a:srgbClr val="000000">
                    <a:alpha val="43137"/>
                  </a:srgbClr>
                </a:outerShdw>
              </a:effectLst>
            </a:endParaRPr>
          </a:p>
        </p:txBody>
      </p:sp>
      <p:grpSp>
        <p:nvGrpSpPr>
          <p:cNvPr id="9" name="Group 8"/>
          <p:cNvGrpSpPr/>
          <p:nvPr/>
        </p:nvGrpSpPr>
        <p:grpSpPr>
          <a:xfrm>
            <a:off x="7772400" y="5631235"/>
            <a:ext cx="914400" cy="914400"/>
            <a:chOff x="609600" y="4800600"/>
            <a:chExt cx="1066800" cy="1066800"/>
          </a:xfrm>
        </p:grpSpPr>
        <p:sp>
          <p:nvSpPr>
            <p:cNvPr id="10" name="Oval 9"/>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Isosceles Triangle 10">
              <a:hlinkClick r:id="rId4"/>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43-46</a:t>
            </a:r>
            <a:endParaRPr lang="en-US" dirty="0"/>
          </a:p>
        </p:txBody>
      </p:sp>
      <p:sp>
        <p:nvSpPr>
          <p:cNvPr id="12" name="Oval 11"/>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926926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47</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3256197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Activities of Daily Living </a:t>
            </a:r>
            <a:endParaRPr lang="en-US" dirty="0"/>
          </a:p>
        </p:txBody>
      </p:sp>
      <p:sp>
        <p:nvSpPr>
          <p:cNvPr id="3" name="Content Placeholder 2"/>
          <p:cNvSpPr>
            <a:spLocks noGrp="1"/>
          </p:cNvSpPr>
          <p:nvPr>
            <p:ph idx="1"/>
          </p:nvPr>
        </p:nvSpPr>
        <p:spPr>
          <a:xfrm>
            <a:off x="304800" y="1447800"/>
            <a:ext cx="2819400" cy="2209800"/>
          </a:xfrm>
          <a:solidFill>
            <a:schemeClr val="accent3">
              <a:alpha val="75000"/>
            </a:schemeClr>
          </a:solidFill>
        </p:spPr>
        <p:txBody>
          <a:bodyPr>
            <a:normAutofit/>
          </a:bodyPr>
          <a:lstStyle/>
          <a:p>
            <a:pPr marL="0" indent="0">
              <a:buNone/>
            </a:pPr>
            <a:r>
              <a:rPr lang="en-US" sz="2400" b="1" i="1" dirty="0" smtClean="0"/>
              <a:t>“Success </a:t>
            </a:r>
            <a:r>
              <a:rPr lang="en-US" sz="2400" b="1" i="1" dirty="0"/>
              <a:t>is the sum of small efforts – repeated day in and day out</a:t>
            </a:r>
            <a:r>
              <a:rPr lang="en-US" sz="2400" b="1" i="1" dirty="0" smtClean="0"/>
              <a:t>.”  </a:t>
            </a:r>
          </a:p>
          <a:p>
            <a:pPr marL="0" indent="0">
              <a:buNone/>
            </a:pPr>
            <a:r>
              <a:rPr lang="en-US" sz="2400" b="1" i="1" dirty="0" smtClean="0"/>
              <a:t>– </a:t>
            </a:r>
            <a:r>
              <a:rPr lang="en-US" sz="2400" b="1" i="1" dirty="0"/>
              <a:t>Robert </a:t>
            </a:r>
            <a:r>
              <a:rPr lang="en-US" sz="2400" b="1" i="1" dirty="0" smtClean="0"/>
              <a:t>Collier</a:t>
            </a:r>
            <a:endParaRPr lang="en-US" sz="2400" b="1" i="1"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48</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4947171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with ADLs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76081" y="1066800"/>
            <a:ext cx="7591838" cy="5059362"/>
          </a:xfrm>
        </p:spPr>
      </p:pic>
      <p:sp>
        <p:nvSpPr>
          <p:cNvPr id="3" name="TextBox 2"/>
          <p:cNvSpPr txBox="1"/>
          <p:nvPr/>
        </p:nvSpPr>
        <p:spPr>
          <a:xfrm>
            <a:off x="4953000" y="4038600"/>
            <a:ext cx="3429000" cy="1754326"/>
          </a:xfrm>
          <a:prstGeom prst="rect">
            <a:avLst/>
          </a:prstGeom>
          <a:solidFill>
            <a:schemeClr val="bg1">
              <a:alpha val="75000"/>
            </a:schemeClr>
          </a:solidFill>
        </p:spPr>
        <p:txBody>
          <a:bodyPr wrap="square" rtlCol="0">
            <a:spAutoFit/>
          </a:bodyPr>
          <a:lstStyle/>
          <a:p>
            <a:pPr algn="ctr"/>
            <a:r>
              <a:rPr lang="en-US" sz="3600" b="1" dirty="0" smtClean="0"/>
              <a:t>A </a:t>
            </a:r>
            <a:r>
              <a:rPr lang="en-US" sz="3600" b="1" dirty="0"/>
              <a:t>lifetime of routines and </a:t>
            </a:r>
            <a:endParaRPr lang="en-US" sz="3600" b="1" dirty="0" smtClean="0"/>
          </a:p>
          <a:p>
            <a:pPr algn="ctr"/>
            <a:r>
              <a:rPr lang="en-US" sz="3600" b="1" dirty="0" smtClean="0"/>
              <a:t>daily </a:t>
            </a:r>
            <a:r>
              <a:rPr lang="en-US" sz="3600" b="1" dirty="0"/>
              <a:t>habits. </a:t>
            </a: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48-49</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8085074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with ADLs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77478" y="1066800"/>
            <a:ext cx="7589044" cy="5059363"/>
          </a:xfrm>
        </p:spPr>
      </p:pic>
      <p:sp>
        <p:nvSpPr>
          <p:cNvPr id="5" name="Rectangle 4"/>
          <p:cNvSpPr/>
          <p:nvPr/>
        </p:nvSpPr>
        <p:spPr>
          <a:xfrm>
            <a:off x="914400" y="1295400"/>
            <a:ext cx="4191000" cy="4495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14401" y="1624548"/>
            <a:ext cx="4191000" cy="3877985"/>
          </a:xfrm>
          <a:prstGeom prst="rect">
            <a:avLst/>
          </a:prstGeom>
          <a:noFill/>
        </p:spPr>
        <p:txBody>
          <a:bodyPr wrap="square" rtlCol="0">
            <a:spAutoFit/>
          </a:bodyPr>
          <a:lstStyle/>
          <a:p>
            <a:pPr algn="ctr"/>
            <a:r>
              <a:rPr lang="en-US" sz="4800" dirty="0" smtClean="0"/>
              <a:t>The </a:t>
            </a:r>
            <a:r>
              <a:rPr lang="en-US" sz="4800" b="1" dirty="0" smtClean="0">
                <a:solidFill>
                  <a:schemeClr val="accent4"/>
                </a:solidFill>
              </a:rPr>
              <a:t>care</a:t>
            </a:r>
            <a:r>
              <a:rPr lang="en-US" sz="4800" dirty="0" smtClean="0"/>
              <a:t> you provide should be </a:t>
            </a:r>
            <a:r>
              <a:rPr lang="en-US" sz="4800" b="1" dirty="0" smtClean="0">
                <a:solidFill>
                  <a:srgbClr val="0070C0"/>
                </a:solidFill>
              </a:rPr>
              <a:t>focused</a:t>
            </a:r>
            <a:r>
              <a:rPr lang="en-US" sz="4800" dirty="0" smtClean="0"/>
              <a:t> </a:t>
            </a:r>
            <a:r>
              <a:rPr lang="en-US" sz="4800" b="1" dirty="0" smtClean="0">
                <a:solidFill>
                  <a:schemeClr val="accent1"/>
                </a:solidFill>
              </a:rPr>
              <a:t>on</a:t>
            </a:r>
            <a:r>
              <a:rPr lang="en-US" sz="4800" dirty="0" smtClean="0"/>
              <a:t> </a:t>
            </a:r>
            <a:r>
              <a:rPr lang="en-US" sz="4800" b="1" dirty="0" smtClean="0">
                <a:solidFill>
                  <a:schemeClr val="accent2"/>
                </a:solidFill>
              </a:rPr>
              <a:t>each person as an </a:t>
            </a:r>
            <a:r>
              <a:rPr lang="en-US" sz="5400" b="1" dirty="0" smtClean="0">
                <a:solidFill>
                  <a:schemeClr val="accent2">
                    <a:lumMod val="75000"/>
                  </a:schemeClr>
                </a:solidFill>
              </a:rPr>
              <a:t>individual</a:t>
            </a:r>
            <a:r>
              <a:rPr lang="en-US" sz="4800" dirty="0" smtClean="0"/>
              <a:t>.</a:t>
            </a:r>
            <a:endParaRPr lang="en-US" sz="4800" dirty="0"/>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49-50</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333504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Americans Living with Alzheimer’s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4065343"/>
              </p:ext>
            </p:extLst>
          </p:nvPr>
        </p:nvGraphicFramePr>
        <p:xfrm>
          <a:off x="457200" y="1066800"/>
          <a:ext cx="8229600" cy="5059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346501" y="3733800"/>
            <a:ext cx="3657600" cy="830997"/>
          </a:xfrm>
          <a:prstGeom prst="rect">
            <a:avLst/>
          </a:prstGeom>
          <a:noFill/>
        </p:spPr>
        <p:txBody>
          <a:bodyPr wrap="square" rtlCol="0">
            <a:spAutoFit/>
          </a:bodyPr>
          <a:lstStyle/>
          <a:p>
            <a:r>
              <a:rPr lang="en-US" sz="4800" b="1" dirty="0" smtClean="0">
                <a:solidFill>
                  <a:schemeClr val="accent6">
                    <a:lumMod val="75000"/>
                  </a:schemeClr>
                </a:solidFill>
              </a:rPr>
              <a:t>5,000,000 +</a:t>
            </a:r>
            <a:endParaRPr lang="en-US" sz="4800" b="1" dirty="0">
              <a:solidFill>
                <a:schemeClr val="accent6">
                  <a:lumMod val="75000"/>
                </a:schemeClr>
              </a:solidFill>
            </a:endParaRPr>
          </a:p>
        </p:txBody>
      </p:sp>
      <p:sp>
        <p:nvSpPr>
          <p:cNvPr id="6" name="TextBox 5"/>
          <p:cNvSpPr txBox="1"/>
          <p:nvPr/>
        </p:nvSpPr>
        <p:spPr>
          <a:xfrm rot="16200000">
            <a:off x="3018330" y="3141703"/>
            <a:ext cx="4648200" cy="1107996"/>
          </a:xfrm>
          <a:prstGeom prst="rect">
            <a:avLst/>
          </a:prstGeom>
          <a:noFill/>
        </p:spPr>
        <p:txBody>
          <a:bodyPr wrap="square" rtlCol="0">
            <a:spAutoFit/>
          </a:bodyPr>
          <a:lstStyle/>
          <a:p>
            <a:r>
              <a:rPr lang="en-US" sz="6600" b="1" dirty="0" smtClean="0">
                <a:solidFill>
                  <a:schemeClr val="accent5">
                    <a:lumMod val="75000"/>
                  </a:schemeClr>
                </a:solidFill>
              </a:rPr>
              <a:t>16,000,000 </a:t>
            </a:r>
            <a:endParaRPr lang="en-US" sz="7200" b="1" dirty="0">
              <a:solidFill>
                <a:schemeClr val="accent5">
                  <a:lumMod val="75000"/>
                </a:schemeClr>
              </a:solidFill>
            </a:endParaRPr>
          </a:p>
        </p:txBody>
      </p:sp>
      <p:sp>
        <p:nvSpPr>
          <p:cNvPr id="7" name="TextBox 6"/>
          <p:cNvSpPr txBox="1"/>
          <p:nvPr/>
        </p:nvSpPr>
        <p:spPr>
          <a:xfrm>
            <a:off x="1883286" y="4800600"/>
            <a:ext cx="1435008" cy="830997"/>
          </a:xfrm>
          <a:prstGeom prst="rect">
            <a:avLst/>
          </a:prstGeom>
          <a:noFill/>
        </p:spPr>
        <p:txBody>
          <a:bodyPr wrap="none" rtlCol="0">
            <a:spAutoFit/>
          </a:bodyPr>
          <a:lstStyle/>
          <a:p>
            <a:r>
              <a:rPr lang="en-US" sz="4800" b="1" dirty="0" smtClean="0">
                <a:solidFill>
                  <a:schemeClr val="bg1"/>
                </a:solidFill>
              </a:rPr>
              <a:t>2015</a:t>
            </a:r>
            <a:endParaRPr lang="en-US" sz="4800" b="1" dirty="0">
              <a:solidFill>
                <a:schemeClr val="bg1"/>
              </a:solidFill>
            </a:endParaRPr>
          </a:p>
        </p:txBody>
      </p:sp>
      <p:sp>
        <p:nvSpPr>
          <p:cNvPr id="9" name="TextBox 8"/>
          <p:cNvSpPr txBox="1"/>
          <p:nvPr/>
        </p:nvSpPr>
        <p:spPr>
          <a:xfrm>
            <a:off x="5828433" y="3200400"/>
            <a:ext cx="1435008" cy="830997"/>
          </a:xfrm>
          <a:prstGeom prst="rect">
            <a:avLst/>
          </a:prstGeom>
          <a:noFill/>
        </p:spPr>
        <p:txBody>
          <a:bodyPr wrap="none" rtlCol="0">
            <a:spAutoFit/>
          </a:bodyPr>
          <a:lstStyle/>
          <a:p>
            <a:r>
              <a:rPr lang="en-US" sz="4800" b="1" dirty="0" smtClean="0">
                <a:solidFill>
                  <a:schemeClr val="bg1"/>
                </a:solidFill>
              </a:rPr>
              <a:t>2050</a:t>
            </a:r>
            <a:endParaRPr lang="en-US" sz="4800" b="1" dirty="0">
              <a:solidFill>
                <a:schemeClr val="bg1"/>
              </a:solidFill>
            </a:endParaRPr>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5881766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19200"/>
            <a:ext cx="9154887"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Bathing, Dressing</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200" y="1527553"/>
            <a:ext cx="5697623" cy="4869693"/>
          </a:xfr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1524000"/>
            <a:ext cx="3249168" cy="4873752"/>
          </a:xfrm>
          <a:prstGeom prst="rect">
            <a:avLst/>
          </a:prstGeom>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52-53</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5044186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19200"/>
            <a:ext cx="9154887"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Eating, Oral Care, Toileting </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 y="1295399"/>
            <a:ext cx="5225143" cy="533481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1295400"/>
            <a:ext cx="3657600" cy="24384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0200" y="3859481"/>
            <a:ext cx="3657600" cy="2776668"/>
          </a:xfrm>
          <a:prstGeom prst="rect">
            <a:avLst/>
          </a:prstGeom>
        </p:spPr>
      </p:pic>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54-55</a:t>
            </a:r>
            <a:endParaRPr lang="en-US" dirty="0"/>
          </a:p>
        </p:txBody>
      </p:sp>
      <p:sp>
        <p:nvSpPr>
          <p:cNvPr id="9" name="Oval 8"/>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039138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57</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3256197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Lunch</a:t>
            </a:r>
            <a:endParaRPr lang="en-US" dirty="0"/>
          </a:p>
        </p:txBody>
      </p:sp>
    </p:spTree>
    <p:extLst>
      <p:ext uri="{BB962C8B-B14F-4D97-AF65-F5344CB8AC3E}">
        <p14:creationId xmlns:p14="http://schemas.microsoft.com/office/powerpoint/2010/main" val="1509765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98838"/>
            <a:ext cx="8229600" cy="563562"/>
          </a:xfrm>
        </p:spPr>
        <p:txBody>
          <a:bodyPr>
            <a:normAutofit fontScale="90000"/>
          </a:bodyPr>
          <a:lstStyle/>
          <a:p>
            <a:r>
              <a:rPr lang="en-US" dirty="0" smtClean="0"/>
              <a:t>Module 3: Fostering Communication and Understanding</a:t>
            </a:r>
            <a:endParaRPr lang="en-US" dirty="0"/>
          </a:p>
        </p:txBody>
      </p:sp>
      <p:sp>
        <p:nvSpPr>
          <p:cNvPr id="5" name="Text Placeholder 4"/>
          <p:cNvSpPr>
            <a:spLocks noGrp="1"/>
          </p:cNvSpPr>
          <p:nvPr>
            <p:ph idx="1"/>
          </p:nvPr>
        </p:nvSpPr>
        <p:spPr>
          <a:xfrm>
            <a:off x="457200" y="4114800"/>
            <a:ext cx="8229600" cy="2011363"/>
          </a:xfrm>
        </p:spPr>
        <p:txBody>
          <a:bodyPr/>
          <a:lstStyle/>
          <a:p>
            <a:r>
              <a:rPr lang="en-US" dirty="0" smtClean="0"/>
              <a:t>Lesson 8: Communicating with People who Have Dementia</a:t>
            </a:r>
          </a:p>
          <a:p>
            <a:r>
              <a:rPr lang="en-US" dirty="0" smtClean="0"/>
              <a:t>Lesson 9: Trauma-Informed Care</a:t>
            </a:r>
          </a:p>
        </p:txBody>
      </p:sp>
      <p:pic>
        <p:nvPicPr>
          <p:cNvPr id="8" name="Picture Placeholder 7"/>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58</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9442288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Communicating with People with Dementia</a:t>
            </a:r>
            <a:endParaRPr lang="en-US" dirty="0"/>
          </a:p>
        </p:txBody>
      </p:sp>
      <p:sp>
        <p:nvSpPr>
          <p:cNvPr id="3" name="Content Placeholder 2"/>
          <p:cNvSpPr>
            <a:spLocks noGrp="1"/>
          </p:cNvSpPr>
          <p:nvPr>
            <p:ph idx="1"/>
          </p:nvPr>
        </p:nvSpPr>
        <p:spPr>
          <a:xfrm>
            <a:off x="762000" y="2438400"/>
            <a:ext cx="7467600" cy="2057400"/>
          </a:xfrm>
          <a:solidFill>
            <a:schemeClr val="bg1">
              <a:alpha val="75000"/>
            </a:schemeClr>
          </a:solidFill>
        </p:spPr>
        <p:txBody>
          <a:bodyPr>
            <a:normAutofit fontScale="92500" lnSpcReduction="20000"/>
          </a:bodyPr>
          <a:lstStyle/>
          <a:p>
            <a:pPr marL="0" indent="0" algn="ctr">
              <a:buNone/>
            </a:pPr>
            <a:r>
              <a:rPr lang="en-US" sz="5200" dirty="0" smtClean="0">
                <a:latin typeface="Arial Black" panose="020B0A04020102020204" pitchFamily="34" charset="0"/>
              </a:rPr>
              <a:t>Communication</a:t>
            </a:r>
          </a:p>
          <a:p>
            <a:pPr marL="0" indent="0" algn="ctr">
              <a:buNone/>
            </a:pPr>
            <a:r>
              <a:rPr lang="en-US" sz="4800" dirty="0" smtClean="0">
                <a:latin typeface="Arial Black" panose="020B0A04020102020204" pitchFamily="34" charset="0"/>
              </a:rPr>
              <a:t>is more than a</a:t>
            </a:r>
          </a:p>
          <a:p>
            <a:pPr marL="0" indent="0" algn="ctr">
              <a:buNone/>
            </a:pPr>
            <a:r>
              <a:rPr lang="en-US" sz="4800" dirty="0" smtClean="0">
                <a:latin typeface="Arial Black" panose="020B0A04020102020204" pitchFamily="34" charset="0"/>
              </a:rPr>
              <a:t>verbal exchange.</a:t>
            </a:r>
            <a:endParaRPr lang="en-US" sz="4800" dirty="0">
              <a:latin typeface="Arial Black" panose="020B0A04020102020204" pitchFamily="34" charset="0"/>
            </a:endParaRP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59</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Communicating with People with Dementia</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6897" y="1371600"/>
            <a:ext cx="4730207" cy="4919590"/>
          </a:xfrm>
          <a:prstGeom prst="rect">
            <a:avLst/>
          </a:prstGeom>
        </p:spPr>
      </p:pic>
      <p:grpSp>
        <p:nvGrpSpPr>
          <p:cNvPr id="6" name="Group 5"/>
          <p:cNvGrpSpPr/>
          <p:nvPr/>
        </p:nvGrpSpPr>
        <p:grpSpPr>
          <a:xfrm>
            <a:off x="7772400" y="5410200"/>
            <a:ext cx="914400" cy="914400"/>
            <a:chOff x="609600" y="4800600"/>
            <a:chExt cx="1066800" cy="1066800"/>
          </a:xfrm>
        </p:grpSpPr>
        <p:sp>
          <p:nvSpPr>
            <p:cNvPr id="7" name="Oval 6"/>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Isosceles Triangle 7">
              <a:hlinkClick r:id="rId4"/>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59</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2547699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and Dementia</a:t>
            </a:r>
            <a:endParaRPr lang="en-US" dirty="0"/>
          </a:p>
        </p:txBody>
      </p:sp>
      <p:sp>
        <p:nvSpPr>
          <p:cNvPr id="6" name="TextBox 5"/>
          <p:cNvSpPr txBox="1"/>
          <p:nvPr/>
        </p:nvSpPr>
        <p:spPr>
          <a:xfrm>
            <a:off x="1066800" y="3733800"/>
            <a:ext cx="6781800" cy="2277547"/>
          </a:xfrm>
          <a:prstGeom prst="rect">
            <a:avLst/>
          </a:prstGeom>
          <a:solidFill>
            <a:schemeClr val="bg1">
              <a:alpha val="75000"/>
            </a:schemeClr>
          </a:solidFill>
        </p:spPr>
        <p:txBody>
          <a:bodyPr wrap="square" rtlCol="0">
            <a:spAutoFit/>
          </a:bodyPr>
          <a:lstStyle/>
          <a:p>
            <a:pPr algn="ctr"/>
            <a:r>
              <a:rPr lang="en-US" sz="3200" b="1" dirty="0" smtClean="0">
                <a:solidFill>
                  <a:srgbClr val="7030A0"/>
                </a:solidFill>
                <a:latin typeface="Arial Black" panose="020B0A04020102020204" pitchFamily="34" charset="0"/>
              </a:rPr>
              <a:t>Verbal Communication</a:t>
            </a:r>
          </a:p>
          <a:p>
            <a:pPr algn="ctr"/>
            <a:r>
              <a:rPr lang="en-US" sz="2600" b="1" dirty="0"/>
              <a:t>Spoken Words</a:t>
            </a:r>
          </a:p>
          <a:p>
            <a:pPr algn="ctr"/>
            <a:endParaRPr lang="en-US" sz="2600" b="1" dirty="0" smtClean="0"/>
          </a:p>
          <a:p>
            <a:pPr algn="ctr"/>
            <a:r>
              <a:rPr lang="en-US" sz="3200" b="1" dirty="0" smtClean="0">
                <a:solidFill>
                  <a:srgbClr val="7030A0"/>
                </a:solidFill>
                <a:latin typeface="Arial Black" panose="020B0A04020102020204" pitchFamily="34" charset="0"/>
              </a:rPr>
              <a:t>Nonverbal </a:t>
            </a:r>
            <a:r>
              <a:rPr lang="en-US" sz="3200" b="1" dirty="0">
                <a:solidFill>
                  <a:srgbClr val="7030A0"/>
                </a:solidFill>
                <a:latin typeface="Arial Black" panose="020B0A04020102020204" pitchFamily="34" charset="0"/>
              </a:rPr>
              <a:t>Communication</a:t>
            </a:r>
          </a:p>
          <a:p>
            <a:pPr algn="ctr"/>
            <a:r>
              <a:rPr lang="en-US" sz="2600" b="1" dirty="0" smtClean="0"/>
              <a:t>Tone of Voice, Body Language, and Proximity</a:t>
            </a: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59</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400" i="1" dirty="0" smtClean="0"/>
              <a:t>Role-Play! Pair up.  Each choose a role and interact using verbal and nonverbal communication for one minute.  Switch roles for one minute.</a:t>
            </a:r>
          </a:p>
          <a:p>
            <a:endParaRPr lang="en-US" dirty="0" smtClean="0"/>
          </a:p>
          <a:p>
            <a:r>
              <a:rPr lang="en-US" b="1" dirty="0" smtClean="0"/>
              <a:t>Caregiver:  </a:t>
            </a:r>
            <a:r>
              <a:rPr lang="en-US" dirty="0" smtClean="0"/>
              <a:t>You are in a hurry to finish ADLs with B. Miley so you can get to breakfast. </a:t>
            </a:r>
            <a:r>
              <a:rPr lang="en-US" dirty="0"/>
              <a:t>You turn to the closet to put away some </a:t>
            </a:r>
            <a:r>
              <a:rPr lang="en-US" dirty="0" smtClean="0"/>
              <a:t>clothes.</a:t>
            </a:r>
          </a:p>
          <a:p>
            <a:endParaRPr lang="en-US" dirty="0"/>
          </a:p>
          <a:p>
            <a:r>
              <a:rPr lang="en-US" b="1" dirty="0" smtClean="0"/>
              <a:t>B. Miley: </a:t>
            </a:r>
            <a:r>
              <a:rPr lang="en-US" dirty="0" smtClean="0"/>
              <a:t>You have Alzheimer’s disease.  You are feeling tired and just woke up.</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59</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343572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Phases and Communication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2201372"/>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60</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9144000" cy="6926401"/>
          </a:xfrm>
        </p:spPr>
      </p:pic>
      <p:sp>
        <p:nvSpPr>
          <p:cNvPr id="6" name="Cloud Callout 5"/>
          <p:cNvSpPr/>
          <p:nvPr/>
        </p:nvSpPr>
        <p:spPr>
          <a:xfrm flipH="1">
            <a:off x="304800" y="228600"/>
            <a:ext cx="3733800" cy="2971800"/>
          </a:xfrm>
          <a:prstGeom prst="cloudCallout">
            <a:avLst>
              <a:gd name="adj1" fmla="val -36081"/>
              <a:gd name="adj2" fmla="val 5522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944940"/>
            <a:ext cx="2895600" cy="1569660"/>
          </a:xfrm>
          <a:prstGeom prst="rect">
            <a:avLst/>
          </a:prstGeom>
          <a:noFill/>
        </p:spPr>
        <p:txBody>
          <a:bodyPr wrap="square" rtlCol="0">
            <a:spAutoFit/>
          </a:bodyPr>
          <a:lstStyle/>
          <a:p>
            <a:pPr algn="r"/>
            <a:r>
              <a:rPr lang="en-US" sz="3200" dirty="0" smtClean="0">
                <a:latin typeface="Times" pitchFamily="18" charset="0"/>
              </a:rPr>
              <a:t>Now… where did I put my</a:t>
            </a:r>
          </a:p>
          <a:p>
            <a:pPr algn="r"/>
            <a:r>
              <a:rPr lang="en-US" sz="3200" dirty="0" smtClean="0">
                <a:latin typeface="Times" pitchFamily="18" charset="0"/>
              </a:rPr>
              <a:t>car keys?</a:t>
            </a:r>
            <a:endParaRPr lang="en-US" sz="3200" dirty="0">
              <a:latin typeface="Times" pitchFamily="18" charset="0"/>
            </a:endParaRPr>
          </a:p>
        </p:txBody>
      </p:sp>
      <p:sp>
        <p:nvSpPr>
          <p:cNvPr id="8" name="Title 1"/>
          <p:cNvSpPr>
            <a:spLocks noGrp="1"/>
          </p:cNvSpPr>
          <p:nvPr>
            <p:ph type="title"/>
          </p:nvPr>
        </p:nvSpPr>
        <p:spPr>
          <a:xfrm>
            <a:off x="914400" y="274638"/>
            <a:ext cx="8229600" cy="563562"/>
          </a:xfrm>
        </p:spPr>
        <p:txBody>
          <a:bodyPr>
            <a:normAutofit fontScale="90000"/>
          </a:bodyPr>
          <a:lstStyle/>
          <a:p>
            <a:r>
              <a:rPr lang="en-US" dirty="0" smtClean="0"/>
              <a:t>Not Dementia</a:t>
            </a:r>
            <a:endParaRPr lang="en-US" dirty="0"/>
          </a:p>
        </p:txBody>
      </p:sp>
      <p:sp>
        <p:nvSpPr>
          <p:cNvPr id="9" name="TextBox 8"/>
          <p:cNvSpPr txBox="1"/>
          <p:nvPr/>
        </p:nvSpPr>
        <p:spPr>
          <a:xfrm>
            <a:off x="0" y="4494074"/>
            <a:ext cx="9144000" cy="1754326"/>
          </a:xfrm>
          <a:prstGeom prst="rect">
            <a:avLst/>
          </a:prstGeom>
          <a:solidFill>
            <a:schemeClr val="bg1">
              <a:alpha val="60000"/>
            </a:schemeClr>
          </a:solid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latin typeface="Arial Black" panose="020B0A04020102020204" pitchFamily="34" charset="0"/>
              </a:rPr>
              <a:t>Forgetfulness</a:t>
            </a:r>
            <a:r>
              <a:rPr lang="en-US" sz="4400" dirty="0" smtClean="0"/>
              <a:t> </a:t>
            </a:r>
            <a:r>
              <a:rPr lang="en-US" sz="3600" dirty="0" smtClean="0"/>
              <a:t>is a </a:t>
            </a:r>
          </a:p>
          <a:p>
            <a:pPr algn="ctr"/>
            <a:r>
              <a:rPr lang="en-US" sz="4800" b="1" dirty="0" smtClean="0"/>
              <a:t>lapse</a:t>
            </a:r>
            <a:r>
              <a:rPr lang="en-US" sz="3600" dirty="0" smtClean="0"/>
              <a:t> of </a:t>
            </a:r>
            <a:r>
              <a:rPr lang="en-US" sz="4800" b="1" dirty="0" smtClean="0"/>
              <a:t>memory</a:t>
            </a:r>
            <a:endParaRPr lang="en-US" sz="4800" b="1" dirty="0"/>
          </a:p>
        </p:txBody>
      </p:sp>
      <p:sp>
        <p:nvSpPr>
          <p:cNvPr id="13" name="Rounded Rectangle 1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a:t>
            </a:r>
            <a:endParaRPr lang="en-US" dirty="0"/>
          </a:p>
        </p:txBody>
      </p:sp>
      <p:sp>
        <p:nvSpPr>
          <p:cNvPr id="14" name="Oval 13"/>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Phases and Communication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652311"/>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2438400" y="152400"/>
            <a:ext cx="1828800" cy="182880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dirty="0" smtClean="0">
                <a:solidFill>
                  <a:schemeClr val="accent3"/>
                </a:solidFill>
              </a:rPr>
              <a:t>1</a:t>
            </a:r>
            <a:endParaRPr lang="en-US" sz="10000" dirty="0">
              <a:solidFill>
                <a:schemeClr val="accent3"/>
              </a:solidFill>
            </a:endParaRPr>
          </a:p>
        </p:txBody>
      </p:sp>
      <p:sp>
        <p:nvSpPr>
          <p:cNvPr id="4" name="TextBox 3"/>
          <p:cNvSpPr txBox="1"/>
          <p:nvPr/>
        </p:nvSpPr>
        <p:spPr>
          <a:xfrm>
            <a:off x="4648200" y="1371600"/>
            <a:ext cx="3429000" cy="4524315"/>
          </a:xfrm>
          <a:prstGeom prst="rect">
            <a:avLst/>
          </a:prstGeom>
          <a:solidFill>
            <a:schemeClr val="bg1"/>
          </a:solidFill>
        </p:spPr>
        <p:txBody>
          <a:bodyPr wrap="square" rtlCol="0">
            <a:spAutoFit/>
          </a:bodyPr>
          <a:lstStyle/>
          <a:p>
            <a:r>
              <a:rPr lang="en-US" dirty="0"/>
              <a:t>Noah Granbury is sitting at the dining room table with a cup of coffee.  He asks his wife, Wendy, to please pass him the salt for his coffee.  She looks confused and he shakes his head and asks her for the sugar instead.  Wendy is noticing that he has been having difficulty with words a lot more recently. She looks concerned and asks if he is ok.  He changes the subject by asking her if she has seen the newspaper.  </a:t>
            </a:r>
            <a:r>
              <a:rPr lang="en-US" b="1" dirty="0"/>
              <a:t>Discuss the ways Noah’s communication is impacted by early phase </a:t>
            </a:r>
            <a:r>
              <a:rPr lang="en-US" b="1" dirty="0" smtClean="0"/>
              <a:t>dementia.</a:t>
            </a:r>
            <a:endParaRPr lang="en-US" b="1" dirty="0"/>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60-61</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602327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Phases of Communication</a:t>
            </a:r>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1449336717"/>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2438400" y="152400"/>
            <a:ext cx="1828800" cy="18288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dirty="0" smtClean="0">
                <a:solidFill>
                  <a:schemeClr val="accent5"/>
                </a:solidFill>
              </a:rPr>
              <a:t>2</a:t>
            </a:r>
            <a:endParaRPr lang="en-US" sz="10000" dirty="0">
              <a:solidFill>
                <a:schemeClr val="accent5"/>
              </a:solidFill>
            </a:endParaRPr>
          </a:p>
        </p:txBody>
      </p:sp>
      <p:sp>
        <p:nvSpPr>
          <p:cNvPr id="10" name="TextBox 9"/>
          <p:cNvSpPr txBox="1"/>
          <p:nvPr/>
        </p:nvSpPr>
        <p:spPr>
          <a:xfrm>
            <a:off x="4648200" y="1371600"/>
            <a:ext cx="3429000" cy="4247317"/>
          </a:xfrm>
          <a:prstGeom prst="rect">
            <a:avLst/>
          </a:prstGeom>
          <a:solidFill>
            <a:schemeClr val="bg1"/>
          </a:solidFill>
        </p:spPr>
        <p:txBody>
          <a:bodyPr wrap="square" rtlCol="0">
            <a:spAutoFit/>
          </a:bodyPr>
          <a:lstStyle/>
          <a:p>
            <a:r>
              <a:rPr lang="en-US" dirty="0"/>
              <a:t>Noah Granbury was diagnosed with Alzheimer’s at age 76.  He is now 79 and is now in your care.  This afternoon you noticed him squinting at his newspaper and put it down with a frustrated look.  The TV is on and there are people talking.  He leaves the room.  You approach Noah to see if you can help him.  He turns away from you and starts talking about working at the grocery store.</a:t>
            </a:r>
            <a:r>
              <a:rPr lang="en-US" b="1" dirty="0"/>
              <a:t> Discuss the ways Noah’s communication is impacted by middle phase </a:t>
            </a:r>
            <a:r>
              <a:rPr lang="en-US" b="1" dirty="0" smtClean="0"/>
              <a:t>dementia.</a:t>
            </a:r>
            <a:endParaRPr lang="en-US" b="1" dirty="0"/>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61</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3717594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14400" y="274638"/>
            <a:ext cx="8229600" cy="563562"/>
          </a:xfrm>
          <a:prstGeom prst="rect">
            <a:avLst/>
          </a:prstGeom>
          <a:solidFill>
            <a:schemeClr val="bg1">
              <a:alpha val="75000"/>
            </a:schemeClr>
          </a:solidFill>
        </p:spPr>
        <p:txBody>
          <a:bodyPr vert="horz" lIns="91440" tIns="45720" rIns="91440" bIns="45720" rtlCol="0" anchor="ctr">
            <a:normAutofit fontScale="90000" lnSpcReduction="10000"/>
          </a:bodyPr>
          <a:lstStyle>
            <a:lvl1pPr algn="r" defTabSz="914400" rtl="0" eaLnBrk="1" latinLnBrk="0" hangingPunct="1">
              <a:spcBef>
                <a:spcPct val="0"/>
              </a:spcBef>
              <a:buNone/>
              <a:defRPr sz="3600" b="1" kern="1200">
                <a:solidFill>
                  <a:schemeClr val="accent5"/>
                </a:solidFill>
                <a:effectLst/>
                <a:latin typeface="+mj-lt"/>
                <a:ea typeface="+mj-ea"/>
                <a:cs typeface="+mj-cs"/>
              </a:defRPr>
            </a:lvl1pPr>
          </a:lstStyle>
          <a:p>
            <a:r>
              <a:rPr lang="en-US" smtClean="0"/>
              <a:t>Phases of Communication</a:t>
            </a:r>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1359386526"/>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2438400" y="152400"/>
            <a:ext cx="1828800" cy="182880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dirty="0" smtClean="0">
                <a:solidFill>
                  <a:schemeClr val="accent4"/>
                </a:solidFill>
              </a:rPr>
              <a:t>3</a:t>
            </a:r>
            <a:endParaRPr lang="en-US" sz="10000" dirty="0">
              <a:solidFill>
                <a:schemeClr val="accent4"/>
              </a:solidFill>
            </a:endParaRPr>
          </a:p>
        </p:txBody>
      </p:sp>
      <p:sp>
        <p:nvSpPr>
          <p:cNvPr id="10" name="TextBox 9"/>
          <p:cNvSpPr txBox="1"/>
          <p:nvPr/>
        </p:nvSpPr>
        <p:spPr>
          <a:xfrm>
            <a:off x="4648200" y="1371600"/>
            <a:ext cx="3429000" cy="3693319"/>
          </a:xfrm>
          <a:prstGeom prst="rect">
            <a:avLst/>
          </a:prstGeom>
          <a:solidFill>
            <a:schemeClr val="bg1"/>
          </a:solidFill>
        </p:spPr>
        <p:txBody>
          <a:bodyPr wrap="square" rtlCol="0">
            <a:spAutoFit/>
          </a:bodyPr>
          <a:lstStyle/>
          <a:p>
            <a:r>
              <a:rPr lang="en-US" dirty="0"/>
              <a:t>Noah Granbury is now 85 and still in your care.  He often sits in his chair looking out the window.  His wife, Wendy, comes to visit him often.  She sits next to him and he glances at her, not recognizing her, then looks back toward the window.  </a:t>
            </a:r>
            <a:r>
              <a:rPr lang="en-US" b="1" dirty="0"/>
              <a:t>Discuss the ways Noah’s communication is impacted by late phase </a:t>
            </a:r>
            <a:r>
              <a:rPr lang="en-US" b="1" dirty="0" smtClean="0"/>
              <a:t>dementia.</a:t>
            </a:r>
          </a:p>
          <a:p>
            <a:endParaRPr lang="en-US" b="1" dirty="0"/>
          </a:p>
          <a:p>
            <a:endParaRPr lang="en-US" b="1" dirty="0" smtClean="0"/>
          </a:p>
          <a:p>
            <a:endParaRPr lang="en-US" b="1" dirty="0"/>
          </a:p>
        </p:txBody>
      </p:sp>
      <p:grpSp>
        <p:nvGrpSpPr>
          <p:cNvPr id="11" name="Group 10"/>
          <p:cNvGrpSpPr/>
          <p:nvPr/>
        </p:nvGrpSpPr>
        <p:grpSpPr>
          <a:xfrm>
            <a:off x="7620000" y="5105400"/>
            <a:ext cx="914400" cy="914400"/>
            <a:chOff x="609600" y="4800600"/>
            <a:chExt cx="1066800" cy="1066800"/>
          </a:xfrm>
        </p:grpSpPr>
        <p:sp>
          <p:nvSpPr>
            <p:cNvPr id="12" name="Oval 11"/>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Isosceles Triangle 12">
              <a:hlinkClick r:id="rId8"/>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62</a:t>
            </a:r>
            <a:endParaRPr lang="en-US" dirty="0"/>
          </a:p>
        </p:txBody>
      </p:sp>
      <p:sp>
        <p:nvSpPr>
          <p:cNvPr id="15" name="Oval 1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0067655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and Tips</a:t>
            </a:r>
            <a:endParaRPr lang="en-US" dirty="0"/>
          </a:p>
        </p:txBody>
      </p:sp>
      <p:sp>
        <p:nvSpPr>
          <p:cNvPr id="4" name="TextBox 3"/>
          <p:cNvSpPr txBox="1"/>
          <p:nvPr/>
        </p:nvSpPr>
        <p:spPr>
          <a:xfrm>
            <a:off x="1143000" y="3642480"/>
            <a:ext cx="3588034" cy="1569660"/>
          </a:xfrm>
          <a:prstGeom prst="rect">
            <a:avLst/>
          </a:prstGeom>
          <a:noFill/>
        </p:spPr>
        <p:txBody>
          <a:bodyPr wrap="none" rtlCol="0">
            <a:spAutoFit/>
          </a:bodyPr>
          <a:lstStyle/>
          <a:p>
            <a:r>
              <a:rPr lang="en-US" sz="6000" b="1" dirty="0" smtClean="0">
                <a:solidFill>
                  <a:srgbClr val="C00000"/>
                </a:solidFill>
                <a:effectLst>
                  <a:outerShdw blurRad="38100" dist="38100" dir="2700000" algn="tl">
                    <a:srgbClr val="000000">
                      <a:alpha val="43137"/>
                    </a:srgbClr>
                  </a:outerShdw>
                </a:effectLst>
              </a:rPr>
              <a:t>Do</a:t>
            </a:r>
            <a:r>
              <a:rPr lang="en-US" sz="9600" dirty="0" smtClean="0">
                <a:solidFill>
                  <a:srgbClr val="C00000"/>
                </a:solidFill>
                <a:effectLst>
                  <a:outerShdw blurRad="38100" dist="38100" dir="2700000" algn="tl">
                    <a:srgbClr val="000000">
                      <a:alpha val="43137"/>
                    </a:srgbClr>
                  </a:outerShdw>
                </a:effectLst>
              </a:rPr>
              <a:t> </a:t>
            </a:r>
            <a:r>
              <a:rPr lang="en-US" sz="9600" b="1" u="sng" dirty="0" smtClean="0">
                <a:solidFill>
                  <a:srgbClr val="C00000"/>
                </a:solidFill>
                <a:effectLst>
                  <a:outerShdw blurRad="38100" dist="38100" dir="2700000" algn="tl">
                    <a:srgbClr val="000000">
                      <a:alpha val="43137"/>
                    </a:srgbClr>
                  </a:outerShdw>
                </a:effectLst>
              </a:rPr>
              <a:t>NOT</a:t>
            </a:r>
            <a:endParaRPr lang="en-US" sz="9600" b="1" u="sng"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1600200" y="4848170"/>
            <a:ext cx="4528612" cy="1015663"/>
          </a:xfrm>
          <a:prstGeom prst="rect">
            <a:avLst/>
          </a:prstGeom>
          <a:noFill/>
        </p:spPr>
        <p:txBody>
          <a:bodyPr wrap="none" rtlCol="0">
            <a:spAutoFit/>
          </a:bodyPr>
          <a:lstStyle/>
          <a:p>
            <a:r>
              <a:rPr lang="en-US" sz="6000" b="1" dirty="0" smtClean="0">
                <a:solidFill>
                  <a:schemeClr val="bg1"/>
                </a:solidFill>
              </a:rPr>
              <a:t>take anything</a:t>
            </a:r>
          </a:p>
        </p:txBody>
      </p:sp>
      <p:sp>
        <p:nvSpPr>
          <p:cNvPr id="6" name="Rectangle 5"/>
          <p:cNvSpPr/>
          <p:nvPr/>
        </p:nvSpPr>
        <p:spPr>
          <a:xfrm>
            <a:off x="3645956" y="5235890"/>
            <a:ext cx="5498044" cy="1569660"/>
          </a:xfrm>
          <a:prstGeom prst="rect">
            <a:avLst/>
          </a:prstGeom>
        </p:spPr>
        <p:txBody>
          <a:bodyPr wrap="none">
            <a:spAutoFit/>
          </a:bodyPr>
          <a:lstStyle/>
          <a:p>
            <a:r>
              <a:rPr lang="en-US" sz="9600" b="1" dirty="0">
                <a:solidFill>
                  <a:schemeClr val="accent6"/>
                </a:solidFill>
              </a:rPr>
              <a:t>personally</a:t>
            </a:r>
          </a:p>
        </p:txBody>
      </p:sp>
      <p:sp>
        <p:nvSpPr>
          <p:cNvPr id="3" name="Pentagon 2"/>
          <p:cNvSpPr/>
          <p:nvPr/>
        </p:nvSpPr>
        <p:spPr>
          <a:xfrm>
            <a:off x="0" y="0"/>
            <a:ext cx="990600" cy="685800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62</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4275573"/>
              </p:ext>
            </p:extLst>
          </p:nvPr>
        </p:nvGraphicFramePr>
        <p:xfrm>
          <a:off x="304800" y="76200"/>
          <a:ext cx="88392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63-65</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 or Reframe Open-ended Questions</a:t>
            </a:r>
            <a:endParaRPr lang="en-US" dirty="0"/>
          </a:p>
        </p:txBody>
      </p:sp>
      <p:sp>
        <p:nvSpPr>
          <p:cNvPr id="4" name="Rounded Rectangular Callout 3"/>
          <p:cNvSpPr/>
          <p:nvPr/>
        </p:nvSpPr>
        <p:spPr>
          <a:xfrm>
            <a:off x="533400" y="990600"/>
            <a:ext cx="2743200" cy="1524000"/>
          </a:xfrm>
          <a:prstGeom prst="wedgeRoundRectCallout">
            <a:avLst>
              <a:gd name="adj1" fmla="val 61790"/>
              <a:gd name="adj2" fmla="val 32365"/>
              <a:gd name="adj3" fmla="val 16667"/>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ritannic Bold" panose="020B0903060703020204" pitchFamily="34" charset="0"/>
              </a:rPr>
              <a:t>Do you want cake or pie?</a:t>
            </a:r>
            <a:endParaRPr lang="en-US" sz="3200" dirty="0">
              <a:solidFill>
                <a:schemeClr val="tx1"/>
              </a:solidFill>
              <a:latin typeface="Britannic Bold" panose="020B0903060703020204" pitchFamily="34" charset="0"/>
            </a:endParaRPr>
          </a:p>
        </p:txBody>
      </p:sp>
      <p:sp>
        <p:nvSpPr>
          <p:cNvPr id="5" name="Rounded Rectangular Callout 4"/>
          <p:cNvSpPr/>
          <p:nvPr/>
        </p:nvSpPr>
        <p:spPr>
          <a:xfrm>
            <a:off x="6324600" y="990600"/>
            <a:ext cx="2667000" cy="1600200"/>
          </a:xfrm>
          <a:prstGeom prst="wedgeRoundRectCallout">
            <a:avLst>
              <a:gd name="adj1" fmla="val -54380"/>
              <a:gd name="adj2" fmla="val 76910"/>
              <a:gd name="adj3" fmla="val 16667"/>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ritannic Bold" panose="020B0903060703020204" pitchFamily="34" charset="0"/>
              </a:rPr>
              <a:t>Do you want coffee or juice?</a:t>
            </a:r>
            <a:endParaRPr lang="en-US" sz="3200" dirty="0">
              <a:solidFill>
                <a:schemeClr val="tx1"/>
              </a:solidFill>
              <a:latin typeface="Britannic Bold" panose="020B0903060703020204" pitchFamily="34" charset="0"/>
            </a:endParaRPr>
          </a:p>
        </p:txBody>
      </p:sp>
      <p:sp>
        <p:nvSpPr>
          <p:cNvPr id="6" name="Rounded Rectangular Callout 5"/>
          <p:cNvSpPr/>
          <p:nvPr/>
        </p:nvSpPr>
        <p:spPr>
          <a:xfrm>
            <a:off x="228600" y="2895600"/>
            <a:ext cx="3048000" cy="1447800"/>
          </a:xfrm>
          <a:prstGeom prst="wedgeRoundRectCallout">
            <a:avLst>
              <a:gd name="adj1" fmla="val 66259"/>
              <a:gd name="adj2" fmla="val -44678"/>
              <a:gd name="adj3" fmla="val 16667"/>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ritannic Bold" panose="020B0903060703020204" pitchFamily="34" charset="0"/>
              </a:rPr>
              <a:t>Do you want to wear the red or blue shirt?</a:t>
            </a:r>
            <a:endParaRPr lang="en-US" sz="3200" dirty="0">
              <a:solidFill>
                <a:schemeClr val="tx1"/>
              </a:solidFill>
              <a:latin typeface="Britannic Bold" panose="020B0903060703020204" pitchFamily="34" charset="0"/>
            </a:endParaRPr>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65</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105400"/>
            <a:ext cx="8229600" cy="563562"/>
          </a:xfrm>
          <a:solidFill>
            <a:schemeClr val="bg1">
              <a:alpha val="71000"/>
            </a:schemeClr>
          </a:solidFill>
        </p:spPr>
        <p:txBody>
          <a:bodyPr>
            <a:normAutofit fontScale="90000"/>
          </a:bodyPr>
          <a:lstStyle/>
          <a:p>
            <a:r>
              <a:rPr lang="en-US" dirty="0" smtClean="0">
                <a:solidFill>
                  <a:srgbClr val="0070C0"/>
                </a:solidFill>
              </a:rPr>
              <a:t>Avoid Reason, Logic, or the Mention of Time</a:t>
            </a:r>
            <a:endParaRPr lang="en-US" dirty="0">
              <a:solidFill>
                <a:srgbClr val="0070C0"/>
              </a:solidFill>
            </a:endParaRP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66</a:t>
            </a:r>
            <a:endParaRPr lang="en-US" dirty="0"/>
          </a:p>
        </p:txBody>
      </p:sp>
      <p:sp>
        <p:nvSpPr>
          <p:cNvPr id="4" name="Oval 3"/>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6000"/>
            </a:schemeClr>
          </a:solidFill>
        </p:spPr>
        <p:txBody>
          <a:bodyPr>
            <a:normAutofit fontScale="90000"/>
          </a:bodyPr>
          <a:lstStyle/>
          <a:p>
            <a:r>
              <a:rPr lang="en-US" dirty="0" smtClean="0"/>
              <a:t>Ask, Rather Than Tell the Person What to Do</a:t>
            </a:r>
            <a:endParaRPr lang="en-US" dirty="0"/>
          </a:p>
        </p:txBody>
      </p:sp>
      <p:sp>
        <p:nvSpPr>
          <p:cNvPr id="6" name="Rounded Rectangular Callout 5"/>
          <p:cNvSpPr/>
          <p:nvPr/>
        </p:nvSpPr>
        <p:spPr>
          <a:xfrm>
            <a:off x="152400" y="990600"/>
            <a:ext cx="2819400" cy="1295400"/>
          </a:xfrm>
          <a:prstGeom prst="wedgeRoundRectCallout">
            <a:avLst>
              <a:gd name="adj1" fmla="val -5891"/>
              <a:gd name="adj2" fmla="val 93065"/>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ysClr val="windowText" lastClr="000000"/>
                </a:solidFill>
              </a:rPr>
              <a:t>Would you like to walk with me</a:t>
            </a:r>
            <a:r>
              <a:rPr lang="en-US" sz="2400" b="1" dirty="0" smtClean="0">
                <a:solidFill>
                  <a:sysClr val="windowText" lastClr="000000"/>
                </a:solidFill>
              </a:rPr>
              <a:t>?</a:t>
            </a:r>
            <a:endParaRPr lang="en-US" sz="2400" b="1" dirty="0">
              <a:solidFill>
                <a:sysClr val="windowText" lastClr="000000"/>
              </a:solidFill>
            </a:endParaRP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67</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Say Less</a:t>
            </a:r>
            <a:endParaRPr lang="en-US" dirty="0"/>
          </a:p>
        </p:txBody>
      </p:sp>
      <p:sp>
        <p:nvSpPr>
          <p:cNvPr id="4" name="Rounded Rectangular Callout 3"/>
          <p:cNvSpPr/>
          <p:nvPr/>
        </p:nvSpPr>
        <p:spPr>
          <a:xfrm>
            <a:off x="3962400" y="228600"/>
            <a:ext cx="3124200" cy="1981200"/>
          </a:xfrm>
          <a:prstGeom prst="wedgeRoundRectCallout">
            <a:avLst>
              <a:gd name="adj1" fmla="val 49644"/>
              <a:gd name="adj2" fmla="val 71566"/>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When </a:t>
            </a:r>
            <a:r>
              <a:rPr lang="en-US" dirty="0"/>
              <a:t>you give </a:t>
            </a:r>
            <a:r>
              <a:rPr lang="en-US" dirty="0" smtClean="0"/>
              <a:t>blah, </a:t>
            </a:r>
            <a:r>
              <a:rPr lang="en-US" dirty="0"/>
              <a:t>the </a:t>
            </a:r>
            <a:r>
              <a:rPr lang="en-US" dirty="0" smtClean="0"/>
              <a:t>blah </a:t>
            </a:r>
            <a:r>
              <a:rPr lang="en-US" dirty="0"/>
              <a:t>with </a:t>
            </a:r>
            <a:r>
              <a:rPr lang="en-US" dirty="0" smtClean="0"/>
              <a:t>blah </a:t>
            </a:r>
            <a:r>
              <a:rPr lang="en-US" dirty="0" err="1" smtClean="0"/>
              <a:t>blah</a:t>
            </a:r>
            <a:r>
              <a:rPr lang="en-US" dirty="0" smtClean="0"/>
              <a:t> </a:t>
            </a:r>
            <a:r>
              <a:rPr lang="en-US" dirty="0" err="1" smtClean="0"/>
              <a:t>blah</a:t>
            </a:r>
            <a:r>
              <a:rPr lang="en-US" dirty="0" smtClean="0"/>
              <a:t> </a:t>
            </a:r>
            <a:r>
              <a:rPr lang="en-US" dirty="0"/>
              <a:t>to </a:t>
            </a:r>
            <a:r>
              <a:rPr lang="en-US" dirty="0" smtClean="0"/>
              <a:t>blah </a:t>
            </a:r>
            <a:r>
              <a:rPr lang="en-US" dirty="0"/>
              <a:t>more </a:t>
            </a:r>
            <a:r>
              <a:rPr lang="en-US" dirty="0" smtClean="0"/>
              <a:t>blah </a:t>
            </a:r>
            <a:r>
              <a:rPr lang="en-US" dirty="0"/>
              <a:t>small </a:t>
            </a:r>
            <a:r>
              <a:rPr lang="en-US" dirty="0" smtClean="0"/>
              <a:t>blah </a:t>
            </a:r>
            <a:r>
              <a:rPr lang="en-US" dirty="0"/>
              <a:t>of the </a:t>
            </a:r>
            <a:r>
              <a:rPr lang="en-US" dirty="0" smtClean="0"/>
              <a:t>blah.  </a:t>
            </a:r>
            <a:r>
              <a:rPr lang="en-US" dirty="0"/>
              <a:t>That is why </a:t>
            </a:r>
            <a:r>
              <a:rPr lang="en-US" dirty="0" smtClean="0"/>
              <a:t>blah </a:t>
            </a:r>
            <a:r>
              <a:rPr lang="en-US" dirty="0"/>
              <a:t>should </a:t>
            </a:r>
            <a:r>
              <a:rPr lang="en-US" dirty="0" smtClean="0"/>
              <a:t>blah </a:t>
            </a:r>
            <a:r>
              <a:rPr lang="en-US" dirty="0"/>
              <a:t>kept </a:t>
            </a:r>
            <a:r>
              <a:rPr lang="en-US" dirty="0" smtClean="0"/>
              <a:t>blah </a:t>
            </a:r>
            <a:r>
              <a:rPr lang="en-US" dirty="0"/>
              <a:t>and </a:t>
            </a:r>
            <a:r>
              <a:rPr lang="en-US" dirty="0" smtClean="0"/>
              <a:t>blah.</a:t>
            </a:r>
            <a:endParaRPr lang="en-US"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67</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Gentle Deception</a:t>
            </a:r>
            <a:endParaRPr lang="en-US" dirty="0"/>
          </a:p>
        </p:txBody>
      </p:sp>
      <p:sp>
        <p:nvSpPr>
          <p:cNvPr id="4" name="Rounded Rectangular Callout 3"/>
          <p:cNvSpPr/>
          <p:nvPr/>
        </p:nvSpPr>
        <p:spPr>
          <a:xfrm>
            <a:off x="5867400" y="1219200"/>
            <a:ext cx="2971800" cy="1905000"/>
          </a:xfrm>
          <a:prstGeom prst="wedgeRoundRectCallout">
            <a:avLst>
              <a:gd name="adj1" fmla="val -68483"/>
              <a:gd name="adj2" fmla="val -2000"/>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I want to go home.  </a:t>
            </a:r>
            <a:endParaRPr lang="en-US" b="1" dirty="0" smtClean="0">
              <a:solidFill>
                <a:schemeClr val="tx1"/>
              </a:solidFill>
            </a:endParaRPr>
          </a:p>
          <a:p>
            <a:pPr algn="ctr"/>
            <a:r>
              <a:rPr lang="en-US" b="1" dirty="0" smtClean="0">
                <a:solidFill>
                  <a:schemeClr val="tx1"/>
                </a:solidFill>
              </a:rPr>
              <a:t>I </a:t>
            </a:r>
            <a:r>
              <a:rPr lang="en-US" b="1" dirty="0">
                <a:solidFill>
                  <a:schemeClr val="tx1"/>
                </a:solidFill>
              </a:rPr>
              <a:t>don’t know where I am.  My family is probably worried about me.  Get me out of here, let me go home now!</a:t>
            </a: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68</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0471" y="0"/>
            <a:ext cx="10287000" cy="6858000"/>
          </a:xfrm>
          <a:prstGeom prst="rect">
            <a:avLst/>
          </a:prstGeom>
          <a:noFill/>
          <a:ln>
            <a:noFill/>
          </a:ln>
        </p:spPr>
      </p:pic>
      <p:sp>
        <p:nvSpPr>
          <p:cNvPr id="12" name="Title 1"/>
          <p:cNvSpPr>
            <a:spLocks noGrp="1"/>
          </p:cNvSpPr>
          <p:nvPr>
            <p:ph type="title"/>
          </p:nvPr>
        </p:nvSpPr>
        <p:spPr>
          <a:xfrm>
            <a:off x="914400" y="274638"/>
            <a:ext cx="8229600" cy="563562"/>
          </a:xfrm>
        </p:spPr>
        <p:txBody>
          <a:bodyPr>
            <a:normAutofit fontScale="90000"/>
          </a:bodyPr>
          <a:lstStyle/>
          <a:p>
            <a:r>
              <a:rPr lang="en-US" dirty="0" smtClean="0"/>
              <a:t>Not Dementia</a:t>
            </a:r>
            <a:endParaRPr lang="en-US" dirty="0"/>
          </a:p>
        </p:txBody>
      </p:sp>
      <p:sp>
        <p:nvSpPr>
          <p:cNvPr id="13" name="TextBox 12"/>
          <p:cNvSpPr txBox="1"/>
          <p:nvPr/>
        </p:nvSpPr>
        <p:spPr>
          <a:xfrm>
            <a:off x="0" y="4572000"/>
            <a:ext cx="9144000" cy="1569660"/>
          </a:xfrm>
          <a:prstGeom prst="rect">
            <a:avLst/>
          </a:prstGeom>
          <a:solidFill>
            <a:schemeClr val="bg1">
              <a:alpha val="60000"/>
            </a:schemeClr>
          </a:solidFill>
        </p:spPr>
        <p:txBody>
          <a:bodyPr wrap="square" rtlCol="0">
            <a:spAutoFit/>
          </a:bodyPr>
          <a:lstStyle/>
          <a:p>
            <a:pPr algn="ctr"/>
            <a:r>
              <a:rPr lang="en-US" sz="6000" b="1" dirty="0" smtClean="0">
                <a:solidFill>
                  <a:schemeClr val="accent1">
                    <a:lumMod val="75000"/>
                  </a:schemeClr>
                </a:solidFill>
                <a:latin typeface="Arial Black" panose="020B0A04020102020204" pitchFamily="34" charset="0"/>
              </a:rPr>
              <a:t>Depression</a:t>
            </a:r>
            <a:r>
              <a:rPr lang="en-US" sz="4400" dirty="0" smtClean="0"/>
              <a:t> </a:t>
            </a:r>
            <a:r>
              <a:rPr lang="en-US" sz="3600" dirty="0" smtClean="0"/>
              <a:t>is a treatable illness that involves the body, mood, and thoughts.</a:t>
            </a:r>
            <a:endParaRPr lang="en-US" sz="3600" dirty="0"/>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a:t>
            </a:r>
            <a:endParaRPr lang="en-US" dirty="0"/>
          </a:p>
        </p:txBody>
      </p:sp>
      <p:sp>
        <p:nvSpPr>
          <p:cNvPr id="9" name="Oval 8"/>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Mrs. </a:t>
            </a:r>
            <a:r>
              <a:rPr lang="en-US" dirty="0" err="1"/>
              <a:t>Hoyton’s</a:t>
            </a:r>
            <a:r>
              <a:rPr lang="en-US" dirty="0"/>
              <a:t> husband died several years ago.  Every morning she asks staff, “Where is my husband?  He is supposed to pick me up.”  </a:t>
            </a:r>
          </a:p>
          <a:p>
            <a:endParaRPr lang="en-US" dirty="0" smtClean="0"/>
          </a:p>
          <a:p>
            <a:r>
              <a:rPr lang="en-US" b="1" dirty="0" smtClean="0"/>
              <a:t>Using </a:t>
            </a:r>
            <a:r>
              <a:rPr lang="en-US" b="1" dirty="0"/>
              <a:t>Gentle Deception, how might you respond to Mrs. </a:t>
            </a:r>
            <a:r>
              <a:rPr lang="en-US" b="1" dirty="0" err="1"/>
              <a:t>Hoyton</a:t>
            </a:r>
            <a:r>
              <a:rPr lang="en-US" b="1" dirty="0"/>
              <a:t>? </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68</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0439594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7" name="Picture Placeholder 6"/>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69</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3256197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Trauma Informed Care</a:t>
            </a:r>
            <a:endParaRPr lang="en-US" dirty="0"/>
          </a:p>
        </p:txBody>
      </p:sp>
      <p:sp>
        <p:nvSpPr>
          <p:cNvPr id="3" name="Content Placeholder 2"/>
          <p:cNvSpPr>
            <a:spLocks noGrp="1"/>
          </p:cNvSpPr>
          <p:nvPr>
            <p:ph idx="1"/>
          </p:nvPr>
        </p:nvSpPr>
        <p:spPr>
          <a:xfrm>
            <a:off x="1371600" y="5105400"/>
            <a:ext cx="7772400" cy="1371600"/>
          </a:xfrm>
          <a:solidFill>
            <a:schemeClr val="tx1">
              <a:alpha val="50000"/>
            </a:schemeClr>
          </a:solidFill>
        </p:spPr>
        <p:txBody>
          <a:bodyPr>
            <a:normAutofit fontScale="92500" lnSpcReduction="10000"/>
          </a:bodyPr>
          <a:lstStyle/>
          <a:p>
            <a:pPr marL="0" indent="0" algn="r">
              <a:buNone/>
            </a:pPr>
            <a:r>
              <a:rPr lang="en-US" sz="3300" dirty="0" smtClean="0">
                <a:solidFill>
                  <a:schemeClr val="bg1"/>
                </a:solidFill>
                <a:latin typeface="Arial Black" panose="020B0A04020102020204" pitchFamily="34" charset="0"/>
              </a:rPr>
              <a:t>Your past and an individual’s past experiences will influence current thinking, behaviors and actions.</a:t>
            </a:r>
            <a:endParaRPr lang="en-US" sz="3300" dirty="0">
              <a:solidFill>
                <a:schemeClr val="bg1"/>
              </a:solidFill>
              <a:latin typeface="Arial Black" panose="020B0A04020102020204" pitchFamily="34" charset="0"/>
            </a:endParaRPr>
          </a:p>
          <a:p>
            <a:pPr marL="0" indent="0">
              <a:buNone/>
            </a:pP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70</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 groups: Discuss how each event might impact the individual with dementia and the care you provide to them. </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838909287"/>
              </p:ext>
            </p:extLst>
          </p:nvPr>
        </p:nvGraphicFramePr>
        <p:xfrm>
          <a:off x="1219200" y="2362199"/>
          <a:ext cx="6477000" cy="3657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70</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Coping and Culture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3223" y="1066800"/>
            <a:ext cx="7557554" cy="5059363"/>
          </a:xfrm>
        </p:spPr>
      </p:pic>
      <p:sp>
        <p:nvSpPr>
          <p:cNvPr id="3" name="TextBox 2"/>
          <p:cNvSpPr txBox="1"/>
          <p:nvPr/>
        </p:nvSpPr>
        <p:spPr>
          <a:xfrm>
            <a:off x="1295400" y="5257800"/>
            <a:ext cx="7033352" cy="800219"/>
          </a:xfrm>
          <a:prstGeom prst="rect">
            <a:avLst/>
          </a:prstGeom>
          <a:solidFill>
            <a:schemeClr val="tx1">
              <a:alpha val="50000"/>
            </a:schemeClr>
          </a:solidFill>
        </p:spPr>
        <p:txBody>
          <a:bodyPr wrap="square" rtlCol="0">
            <a:spAutoFit/>
          </a:bodyPr>
          <a:lstStyle/>
          <a:p>
            <a:pPr algn="r"/>
            <a:r>
              <a:rPr lang="en-US" sz="2800" dirty="0" smtClean="0">
                <a:solidFill>
                  <a:schemeClr val="accent5"/>
                </a:solidFill>
                <a:latin typeface="Arial Black" panose="020B0A04020102020204" pitchFamily="34" charset="0"/>
              </a:rPr>
              <a:t>Culture can shape </a:t>
            </a:r>
            <a:r>
              <a:rPr lang="en-US" dirty="0" smtClean="0">
                <a:solidFill>
                  <a:schemeClr val="bg1"/>
                </a:solidFill>
                <a:latin typeface="Arial Black" panose="020B0A04020102020204" pitchFamily="34" charset="0"/>
              </a:rPr>
              <a:t>how a person </a:t>
            </a:r>
          </a:p>
          <a:p>
            <a:pPr algn="r"/>
            <a:r>
              <a:rPr lang="en-US" dirty="0" smtClean="0">
                <a:solidFill>
                  <a:schemeClr val="bg1"/>
                </a:solidFill>
                <a:latin typeface="Arial Black" panose="020B0A04020102020204" pitchFamily="34" charset="0"/>
              </a:rPr>
              <a:t>Experiencing the trauma reacts and responds</a:t>
            </a:r>
            <a:endParaRPr lang="en-US" dirty="0">
              <a:solidFill>
                <a:schemeClr val="bg1"/>
              </a:solidFill>
              <a:latin typeface="Arial Black" panose="020B0A04020102020204" pitchFamily="34" charset="0"/>
            </a:endParaRPr>
          </a:p>
        </p:txBody>
      </p:sp>
      <p:sp>
        <p:nvSpPr>
          <p:cNvPr id="5" name="TextBox 4"/>
          <p:cNvSpPr txBox="1"/>
          <p:nvPr/>
        </p:nvSpPr>
        <p:spPr>
          <a:xfrm>
            <a:off x="806068" y="1163196"/>
            <a:ext cx="7033352" cy="800219"/>
          </a:xfrm>
          <a:prstGeom prst="rect">
            <a:avLst/>
          </a:prstGeom>
          <a:solidFill>
            <a:schemeClr val="tx1">
              <a:alpha val="50000"/>
            </a:schemeClr>
          </a:solidFill>
        </p:spPr>
        <p:txBody>
          <a:bodyPr wrap="square" rtlCol="0">
            <a:spAutoFit/>
          </a:bodyPr>
          <a:lstStyle/>
          <a:p>
            <a:r>
              <a:rPr lang="en-US" sz="2800" dirty="0" smtClean="0">
                <a:solidFill>
                  <a:schemeClr val="accent6"/>
                </a:solidFill>
                <a:latin typeface="Arial Black" panose="020B0A04020102020204" pitchFamily="34" charset="0"/>
              </a:rPr>
              <a:t>Coping mechanisms </a:t>
            </a:r>
            <a:r>
              <a:rPr lang="en-US" dirty="0" smtClean="0">
                <a:solidFill>
                  <a:schemeClr val="bg1"/>
                </a:solidFill>
                <a:latin typeface="Arial Black" panose="020B0A04020102020204" pitchFamily="34" charset="0"/>
              </a:rPr>
              <a:t>are ways </a:t>
            </a:r>
          </a:p>
          <a:p>
            <a:r>
              <a:rPr lang="en-US" dirty="0" smtClean="0">
                <a:solidFill>
                  <a:schemeClr val="bg1"/>
                </a:solidFill>
                <a:latin typeface="Arial Black" panose="020B0A04020102020204" pitchFamily="34" charset="0"/>
              </a:rPr>
              <a:t>that people deal with stress and trauma</a:t>
            </a:r>
            <a:endParaRPr lang="en-US" dirty="0">
              <a:solidFill>
                <a:schemeClr val="bg1"/>
              </a:solidFill>
              <a:latin typeface="Arial Black" panose="020B0A04020102020204" pitchFamily="34" charset="0"/>
            </a:endParaRPr>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71</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9669948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0794" y="533400"/>
            <a:ext cx="8033606" cy="5125298"/>
          </a:xfrm>
          <a:prstGeom prst="rect">
            <a:avLst/>
          </a:prstGeom>
        </p:spPr>
      </p:pic>
      <p:sp>
        <p:nvSpPr>
          <p:cNvPr id="2" name="Title 1"/>
          <p:cNvSpPr>
            <a:spLocks noGrp="1"/>
          </p:cNvSpPr>
          <p:nvPr>
            <p:ph type="title"/>
          </p:nvPr>
        </p:nvSpPr>
        <p:spPr/>
        <p:txBody>
          <a:bodyPr>
            <a:normAutofit fontScale="90000"/>
          </a:bodyPr>
          <a:lstStyle/>
          <a:p>
            <a:r>
              <a:rPr lang="en-US" dirty="0" smtClean="0"/>
              <a:t>Trauma Informed Care</a:t>
            </a:r>
            <a:endParaRPr lang="en-US" dirty="0"/>
          </a:p>
        </p:txBody>
      </p:sp>
      <p:sp>
        <p:nvSpPr>
          <p:cNvPr id="4" name="Rectangle 3"/>
          <p:cNvSpPr/>
          <p:nvPr/>
        </p:nvSpPr>
        <p:spPr>
          <a:xfrm>
            <a:off x="446436" y="1447800"/>
            <a:ext cx="4652235" cy="31547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99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62%</a:t>
            </a:r>
            <a:endParaRPr lang="en-US" sz="199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0" y="4800600"/>
            <a:ext cx="9144000" cy="1323439"/>
          </a:xfrm>
          <a:prstGeom prst="rect">
            <a:avLst/>
          </a:prstGeom>
          <a:solidFill>
            <a:schemeClr val="tx1"/>
          </a:solidFill>
        </p:spPr>
        <p:txBody>
          <a:bodyPr wrap="square" rtlCol="0">
            <a:spAutoFit/>
          </a:bodyPr>
          <a:lstStyle/>
          <a:p>
            <a:pPr algn="ctr"/>
            <a:r>
              <a:rPr lang="en-US" sz="3200" dirty="0" smtClean="0">
                <a:solidFill>
                  <a:schemeClr val="bg1"/>
                </a:solidFill>
                <a:latin typeface="Arial Black" panose="020B0A04020102020204" pitchFamily="34" charset="0"/>
              </a:rPr>
              <a:t>What has </a:t>
            </a:r>
            <a:r>
              <a:rPr lang="en-US" sz="4000" b="1" dirty="0" smtClean="0">
                <a:solidFill>
                  <a:schemeClr val="bg1"/>
                </a:solidFill>
                <a:latin typeface="Arial Black" panose="020B0A04020102020204" pitchFamily="34" charset="0"/>
              </a:rPr>
              <a:t>happened</a:t>
            </a:r>
            <a:r>
              <a:rPr lang="en-US" sz="3200" dirty="0" smtClean="0">
                <a:solidFill>
                  <a:schemeClr val="bg1"/>
                </a:solidFill>
                <a:latin typeface="Arial Black" panose="020B0A04020102020204" pitchFamily="34" charset="0"/>
              </a:rPr>
              <a:t> to you and </a:t>
            </a:r>
          </a:p>
          <a:p>
            <a:pPr algn="ctr"/>
            <a:r>
              <a:rPr lang="en-US" sz="3200" dirty="0" smtClean="0">
                <a:solidFill>
                  <a:schemeClr val="bg1"/>
                </a:solidFill>
                <a:latin typeface="Arial Black" panose="020B0A04020102020204" pitchFamily="34" charset="0"/>
              </a:rPr>
              <a:t>how can I </a:t>
            </a:r>
            <a:r>
              <a:rPr lang="en-US" sz="4000" b="1" dirty="0" smtClean="0">
                <a:solidFill>
                  <a:schemeClr val="bg1"/>
                </a:solidFill>
                <a:latin typeface="Arial Black" panose="020B0A04020102020204" pitchFamily="34" charset="0"/>
              </a:rPr>
              <a:t>support</a:t>
            </a:r>
            <a:r>
              <a:rPr lang="en-US" sz="3200" dirty="0" smtClean="0">
                <a:solidFill>
                  <a:schemeClr val="bg1"/>
                </a:solidFill>
                <a:latin typeface="Arial Black" panose="020B0A04020102020204" pitchFamily="34" charset="0"/>
              </a:rPr>
              <a:t> you?</a:t>
            </a:r>
            <a:endParaRPr lang="en-US" sz="3200" dirty="0">
              <a:solidFill>
                <a:schemeClr val="bg1"/>
              </a:solidFill>
              <a:latin typeface="Arial Black" panose="020B0A04020102020204" pitchFamily="34" charset="0"/>
            </a:endParaRPr>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71</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Culture Shift</a:t>
            </a:r>
            <a:endParaRPr lang="en-US" dirty="0"/>
          </a:p>
        </p:txBody>
      </p:sp>
      <p:sp>
        <p:nvSpPr>
          <p:cNvPr id="3" name="TextBox 2"/>
          <p:cNvSpPr txBox="1"/>
          <p:nvPr/>
        </p:nvSpPr>
        <p:spPr>
          <a:xfrm>
            <a:off x="0" y="4648200"/>
            <a:ext cx="9144000" cy="1384995"/>
          </a:xfrm>
          <a:prstGeom prst="rect">
            <a:avLst/>
          </a:prstGeom>
          <a:solidFill>
            <a:schemeClr val="tx1"/>
          </a:solidFill>
        </p:spPr>
        <p:txBody>
          <a:bodyPr wrap="square" rtlCol="0">
            <a:spAutoFit/>
          </a:bodyPr>
          <a:lstStyle/>
          <a:p>
            <a:pPr algn="ctr"/>
            <a:r>
              <a:rPr lang="en-US" sz="2800" b="1" dirty="0" smtClean="0">
                <a:solidFill>
                  <a:schemeClr val="bg1"/>
                </a:solidFill>
              </a:rPr>
              <a:t>Individuals</a:t>
            </a:r>
            <a:r>
              <a:rPr lang="en-US" sz="2800" b="1" dirty="0">
                <a:solidFill>
                  <a:schemeClr val="bg1"/>
                </a:solidFill>
              </a:rPr>
              <a:t>, their personal story, their history, and culture must be separated from their condition(s) and protected from physical harm and re-traumatization. </a:t>
            </a:r>
            <a:endParaRPr lang="en-US" sz="2800" dirty="0">
              <a:solidFill>
                <a:schemeClr val="bg1"/>
              </a:solidFill>
              <a:latin typeface="Arial Black" panose="020B0A04020102020204" pitchFamily="34" charset="0"/>
            </a:endParaRP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72</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8938951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t>You have been hearing from others that Ms. </a:t>
            </a:r>
            <a:r>
              <a:rPr lang="en-US" dirty="0" err="1"/>
              <a:t>Denner</a:t>
            </a:r>
            <a:r>
              <a:rPr lang="en-US" dirty="0"/>
              <a:t> has been screaming every time someone tries to shower her.  You are not looking forward to assisting with her shower today.  You try to approach Ms. </a:t>
            </a:r>
            <a:r>
              <a:rPr lang="en-US" dirty="0" err="1"/>
              <a:t>Denner</a:t>
            </a:r>
            <a:r>
              <a:rPr lang="en-US" dirty="0"/>
              <a:t> with a smile and you use a towel around her to help with possible privacy concerns.  She still screams in the shower.  After talking with your supervisor and the family, you find out that Ms. </a:t>
            </a:r>
            <a:r>
              <a:rPr lang="en-US" dirty="0" err="1"/>
              <a:t>Denner</a:t>
            </a:r>
            <a:r>
              <a:rPr lang="en-US" dirty="0"/>
              <a:t> is a concentration camp survivor and her memory of white tiled shower rooms were gassing chambers.  </a:t>
            </a:r>
            <a:endParaRPr lang="en-US" dirty="0" smtClean="0"/>
          </a:p>
          <a:p>
            <a:endParaRPr lang="en-US" dirty="0" smtClean="0"/>
          </a:p>
          <a:p>
            <a:r>
              <a:rPr lang="en-US" b="1" dirty="0" smtClean="0"/>
              <a:t>Discuss </a:t>
            </a:r>
            <a:r>
              <a:rPr lang="en-US" b="1" dirty="0"/>
              <a:t>ways that you might handle this in the future. </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72</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1909280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Principles of Trauma Informed Care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99815412"/>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72-73</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Michael Smith is 79 years old and has Lewy Body Dementia.  When he was a child, his father was an alcoholic, often physically abused his mother in front of him, and sexually abused Michael.  His father later went to jail and his mother suffered from depression.  He often has conflict with staff and says that you or others want to hurt him.  </a:t>
            </a:r>
            <a:endParaRPr lang="en-US" dirty="0" smtClean="0"/>
          </a:p>
          <a:p>
            <a:endParaRPr lang="en-US" dirty="0" smtClean="0"/>
          </a:p>
          <a:p>
            <a:r>
              <a:rPr lang="en-US" b="1" dirty="0" smtClean="0"/>
              <a:t>Discuss </a:t>
            </a:r>
            <a:r>
              <a:rPr lang="en-US" b="1" dirty="0"/>
              <a:t>ways that you might use the five principles of trauma informed care and support Michael to improve his quality of life. </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73</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61491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You have been caring for Mr. Miley for nearly six months.  For the first several months, he was generally in a good mood and you would often find him gardening and visiting with his friends and family.  Over the last two months, you notice he is sleeping more than usual and has gradually lost interest in gardening and spends time in his room.  He is refusing visits with friends and family.  You notice that over the last two weeks he is becoming increasingly angry and agitated toward others.  </a:t>
            </a:r>
          </a:p>
          <a:p>
            <a:endParaRPr lang="en-US" dirty="0" smtClean="0"/>
          </a:p>
          <a:p>
            <a:r>
              <a:rPr lang="en-US" b="1" dirty="0" smtClean="0"/>
              <a:t>Highlight </a:t>
            </a:r>
            <a:r>
              <a:rPr lang="en-US" b="1" dirty="0"/>
              <a:t>the symptoms that </a:t>
            </a:r>
            <a:r>
              <a:rPr lang="en-US" b="1" u="sng" dirty="0"/>
              <a:t>might</a:t>
            </a:r>
            <a:r>
              <a:rPr lang="en-US" b="1" dirty="0"/>
              <a:t> look like depression.</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a:t>
            </a:r>
            <a:endParaRPr lang="en-US" dirty="0"/>
          </a:p>
        </p:txBody>
      </p:sp>
      <p:sp>
        <p:nvSpPr>
          <p:cNvPr id="4" name="Oval 3"/>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8831477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Checkpoint</a:t>
            </a:r>
            <a:endParaRPr lang="en-US" dirty="0"/>
          </a:p>
        </p:txBody>
      </p:sp>
      <p:pic>
        <p:nvPicPr>
          <p:cNvPr id="6" name="Picture Placeholder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75</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3256197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Break</a:t>
            </a:r>
            <a:endParaRPr lang="en-US" dirty="0"/>
          </a:p>
        </p:txBody>
      </p:sp>
    </p:spTree>
    <p:extLst>
      <p:ext uri="{BB962C8B-B14F-4D97-AF65-F5344CB8AC3E}">
        <p14:creationId xmlns:p14="http://schemas.microsoft.com/office/powerpoint/2010/main" val="34777916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Module 4: Challenging Behaviors</a:t>
            </a:r>
            <a:endParaRPr lang="en-US" dirty="0"/>
          </a:p>
        </p:txBody>
      </p:sp>
      <p:sp>
        <p:nvSpPr>
          <p:cNvPr id="5" name="Text Placeholder 4"/>
          <p:cNvSpPr>
            <a:spLocks noGrp="1"/>
          </p:cNvSpPr>
          <p:nvPr>
            <p:ph idx="1"/>
          </p:nvPr>
        </p:nvSpPr>
        <p:spPr/>
        <p:txBody>
          <a:bodyPr/>
          <a:lstStyle/>
          <a:p>
            <a:r>
              <a:rPr lang="en-US" dirty="0" smtClean="0"/>
              <a:t>Lesson 10: Approaching Behaviors</a:t>
            </a:r>
          </a:p>
          <a:p>
            <a:r>
              <a:rPr lang="en-US" dirty="0" smtClean="0"/>
              <a:t>Lesson 11: Tips for Dealing with Specific Challenging Behaviors</a:t>
            </a:r>
          </a:p>
        </p:txBody>
      </p:sp>
      <p:pic>
        <p:nvPicPr>
          <p:cNvPr id="3" name="Picture Placeholder 2"/>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76</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3718984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Approaching Behaviors</a:t>
            </a:r>
            <a:endParaRPr lang="en-US" dirty="0"/>
          </a:p>
        </p:txBody>
      </p:sp>
      <p:sp>
        <p:nvSpPr>
          <p:cNvPr id="4" name="TextBox 3"/>
          <p:cNvSpPr txBox="1"/>
          <p:nvPr/>
        </p:nvSpPr>
        <p:spPr>
          <a:xfrm>
            <a:off x="3810000" y="4343400"/>
            <a:ext cx="5029200" cy="1200329"/>
          </a:xfrm>
          <a:prstGeom prst="rect">
            <a:avLst/>
          </a:prstGeom>
          <a:solidFill>
            <a:schemeClr val="bg1">
              <a:alpha val="75000"/>
            </a:schemeClr>
          </a:solidFill>
        </p:spPr>
        <p:txBody>
          <a:bodyPr wrap="square" rtlCol="0">
            <a:spAutoFit/>
          </a:bodyPr>
          <a:lstStyle/>
          <a:p>
            <a:r>
              <a:rPr lang="en-US" sz="2400" b="1" dirty="0" smtClean="0"/>
              <a:t>Peace cannot be kept by force; it can only be achieved by understanding.</a:t>
            </a:r>
          </a:p>
          <a:p>
            <a:pPr algn="r"/>
            <a:r>
              <a:rPr lang="en-US" sz="2400" b="1" dirty="0" smtClean="0"/>
              <a:t>- Albert Einstein</a:t>
            </a:r>
            <a:endParaRPr lang="en-US" sz="2400" b="1"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77</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Imagine that you are checking into a hotel.  You have been traveling all day and you are tired.  You put your suitcase in the closet and crawl into one of the beds.  You pull the covers over and turn the light out.  It is not long before you are sleeping soundly.  In the morning, you open your eyes and you roll over to find the housekeeper from the hotel trying to get you out of bed.  </a:t>
            </a:r>
            <a:endParaRPr lang="en-US" dirty="0" smtClean="0"/>
          </a:p>
          <a:p>
            <a:endParaRPr lang="en-US" dirty="0"/>
          </a:p>
          <a:p>
            <a:r>
              <a:rPr lang="en-US" b="1" dirty="0" smtClean="0"/>
              <a:t>What </a:t>
            </a:r>
            <a:r>
              <a:rPr lang="en-US" b="1" dirty="0"/>
              <a:t>would you do? </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77</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017822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Exploring Behaviors</a:t>
            </a:r>
            <a:endParaRPr lang="en-US" dirty="0"/>
          </a:p>
        </p:txBody>
      </p:sp>
      <p:sp>
        <p:nvSpPr>
          <p:cNvPr id="6" name="Content Placeholder 5"/>
          <p:cNvSpPr>
            <a:spLocks noGrp="1"/>
          </p:cNvSpPr>
          <p:nvPr>
            <p:ph idx="1"/>
          </p:nvPr>
        </p:nvSpPr>
        <p:spPr>
          <a:xfrm>
            <a:off x="0" y="5181600"/>
            <a:ext cx="9144000" cy="990600"/>
          </a:xfrm>
          <a:solidFill>
            <a:schemeClr val="bg1">
              <a:alpha val="75000"/>
            </a:schemeClr>
          </a:solidFill>
        </p:spPr>
        <p:txBody>
          <a:bodyPr>
            <a:normAutofit fontScale="77500" lnSpcReduction="20000"/>
          </a:bodyPr>
          <a:lstStyle/>
          <a:p>
            <a:pPr marL="0" indent="0" algn="ctr">
              <a:buNone/>
            </a:pPr>
            <a:r>
              <a:rPr lang="en-US" sz="3600" dirty="0" smtClean="0"/>
              <a:t>Individuals with dementia use </a:t>
            </a:r>
            <a:r>
              <a:rPr lang="en-US" sz="4000" b="1" dirty="0" smtClean="0">
                <a:solidFill>
                  <a:schemeClr val="accent6">
                    <a:lumMod val="75000"/>
                  </a:schemeClr>
                </a:solidFill>
              </a:rPr>
              <a:t>behaviors</a:t>
            </a:r>
            <a:r>
              <a:rPr lang="en-US" sz="3600" dirty="0" smtClean="0">
                <a:solidFill>
                  <a:schemeClr val="accent6">
                    <a:lumMod val="75000"/>
                  </a:schemeClr>
                </a:solidFill>
              </a:rPr>
              <a:t> to </a:t>
            </a:r>
            <a:r>
              <a:rPr lang="en-US" sz="4000" b="1" dirty="0" smtClean="0">
                <a:solidFill>
                  <a:schemeClr val="accent6">
                    <a:lumMod val="75000"/>
                  </a:schemeClr>
                </a:solidFill>
              </a:rPr>
              <a:t>communicate</a:t>
            </a:r>
            <a:r>
              <a:rPr lang="en-US" sz="3600" dirty="0" smtClean="0">
                <a:solidFill>
                  <a:schemeClr val="accent6">
                    <a:lumMod val="75000"/>
                  </a:schemeClr>
                </a:solidFill>
              </a:rPr>
              <a:t> </a:t>
            </a:r>
            <a:r>
              <a:rPr lang="en-US" sz="3600" dirty="0" smtClean="0">
                <a:solidFill>
                  <a:schemeClr val="accent5">
                    <a:lumMod val="75000"/>
                  </a:schemeClr>
                </a:solidFill>
                <a:latin typeface="Arial Black" panose="020B0A04020102020204" pitchFamily="34" charset="0"/>
              </a:rPr>
              <a:t>feelings,</a:t>
            </a:r>
            <a:r>
              <a:rPr lang="en-US" sz="3600" dirty="0" smtClean="0">
                <a:solidFill>
                  <a:schemeClr val="accent5">
                    <a:lumMod val="75000"/>
                  </a:schemeClr>
                </a:solidFill>
              </a:rPr>
              <a:t> </a:t>
            </a:r>
            <a:r>
              <a:rPr lang="en-US" sz="4000" dirty="0" smtClean="0">
                <a:solidFill>
                  <a:schemeClr val="accent5">
                    <a:lumMod val="75000"/>
                  </a:schemeClr>
                </a:solidFill>
                <a:latin typeface="Arial Black" panose="020B0A04020102020204" pitchFamily="34" charset="0"/>
              </a:rPr>
              <a:t>emotions </a:t>
            </a:r>
            <a:r>
              <a:rPr lang="en-US" sz="3600" dirty="0" smtClean="0"/>
              <a:t>and</a:t>
            </a:r>
            <a:r>
              <a:rPr lang="en-US" sz="3600" dirty="0" smtClean="0">
                <a:solidFill>
                  <a:schemeClr val="accent5">
                    <a:lumMod val="75000"/>
                  </a:schemeClr>
                </a:solidFill>
              </a:rPr>
              <a:t> personal </a:t>
            </a:r>
            <a:r>
              <a:rPr lang="en-US" sz="3600" dirty="0" smtClean="0">
                <a:solidFill>
                  <a:schemeClr val="accent5">
                    <a:lumMod val="75000"/>
                  </a:schemeClr>
                </a:solidFill>
                <a:latin typeface="Arial Black" panose="020B0A04020102020204" pitchFamily="34" charset="0"/>
              </a:rPr>
              <a:t>needs</a:t>
            </a:r>
            <a:endParaRPr lang="en-US" sz="3600" i="1" dirty="0">
              <a:solidFill>
                <a:schemeClr val="accent5">
                  <a:lumMod val="75000"/>
                </a:schemeClr>
              </a:solidFill>
            </a:endParaRPr>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77</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1438755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7938528"/>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1066800" y="1828800"/>
            <a:ext cx="1219200" cy="1219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t>1</a:t>
            </a:r>
            <a:endParaRPr lang="en-US" sz="4000" b="1" dirty="0"/>
          </a:p>
        </p:txBody>
      </p:sp>
      <p:sp>
        <p:nvSpPr>
          <p:cNvPr id="6" name="Oval 5"/>
          <p:cNvSpPr/>
          <p:nvPr/>
        </p:nvSpPr>
        <p:spPr>
          <a:xfrm>
            <a:off x="3962400" y="1828800"/>
            <a:ext cx="1219200" cy="121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t>2</a:t>
            </a:r>
            <a:endParaRPr lang="en-US" sz="4000" b="1" dirty="0"/>
          </a:p>
        </p:txBody>
      </p:sp>
      <p:sp>
        <p:nvSpPr>
          <p:cNvPr id="7" name="Oval 6"/>
          <p:cNvSpPr/>
          <p:nvPr/>
        </p:nvSpPr>
        <p:spPr>
          <a:xfrm>
            <a:off x="6781800" y="1828800"/>
            <a:ext cx="1219200" cy="1219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smtClean="0"/>
              <a:t>3</a:t>
            </a:r>
            <a:endParaRPr lang="en-US" sz="4000" b="1" dirty="0"/>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77</a:t>
            </a:r>
            <a:endParaRPr lang="en-US" dirty="0"/>
          </a:p>
        </p:txBody>
      </p:sp>
      <p:sp>
        <p:nvSpPr>
          <p:cNvPr id="9" name="Oval 8"/>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467446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146391859"/>
              </p:ext>
            </p:extLst>
          </p:nvPr>
        </p:nvGraphicFramePr>
        <p:xfrm>
          <a:off x="4572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904875" y="762000"/>
            <a:ext cx="1219200" cy="1219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t>1</a:t>
            </a:r>
            <a:endParaRPr lang="en-US" sz="4000" b="1"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77</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3388575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275202467"/>
              </p:ext>
            </p:extLst>
          </p:nvPr>
        </p:nvGraphicFramePr>
        <p:xfrm>
          <a:off x="4572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904875" y="762000"/>
            <a:ext cx="1219200" cy="1219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t>1</a:t>
            </a:r>
            <a:endParaRPr lang="en-US" sz="4000" b="1"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78</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3144573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559348175"/>
              </p:ext>
            </p:extLst>
          </p:nvPr>
        </p:nvGraphicFramePr>
        <p:xfrm>
          <a:off x="4572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3886200" y="762000"/>
            <a:ext cx="1219200" cy="121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t>2</a:t>
            </a:r>
            <a:endParaRPr lang="en-US" sz="4000" b="1"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78</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130038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23155</TotalTime>
  <Words>3489</Words>
  <Application>Microsoft Office PowerPoint</Application>
  <PresentationFormat>On-screen Show (4:3)</PresentationFormat>
  <Paragraphs>717</Paragraphs>
  <Slides>108</Slides>
  <Notes>107</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Dementia, Level 1</vt:lpstr>
      <vt:lpstr>Agenda 9:00 AM – 5:30 PM</vt:lpstr>
      <vt:lpstr>Module 1: Understanding Dementia</vt:lpstr>
      <vt:lpstr>1: Introduction to Dementia</vt:lpstr>
      <vt:lpstr>Step Into Dementia</vt:lpstr>
      <vt:lpstr>Americans Living with Alzheimer’s</vt:lpstr>
      <vt:lpstr>Not Dementia</vt:lpstr>
      <vt:lpstr>Not Dementia</vt:lpstr>
      <vt:lpstr>PowerPoint Presentation</vt:lpstr>
      <vt:lpstr>Not Dementia</vt:lpstr>
      <vt:lpstr>PowerPoint Presentation</vt:lpstr>
      <vt:lpstr>Not Dementia</vt:lpstr>
      <vt:lpstr>PowerPoint Presentation</vt:lpstr>
      <vt:lpstr>Not Dementia</vt:lpstr>
      <vt:lpstr>Dementia</vt:lpstr>
      <vt:lpstr>The Brain and Dementia</vt:lpstr>
      <vt:lpstr>Types of Dementia</vt:lpstr>
      <vt:lpstr>Checkpoint</vt:lpstr>
      <vt:lpstr>2: Hallucinations and Delusions</vt:lpstr>
      <vt:lpstr>Hallucinations</vt:lpstr>
      <vt:lpstr>Delusions</vt:lpstr>
      <vt:lpstr>PowerPoint Presentation</vt:lpstr>
      <vt:lpstr>Checkpoint</vt:lpstr>
      <vt:lpstr>3: Setting the Tone</vt:lpstr>
      <vt:lpstr>You and Caregiving</vt:lpstr>
      <vt:lpstr>Self Care</vt:lpstr>
      <vt:lpstr>The Environment</vt:lpstr>
      <vt:lpstr>Checkpoint</vt:lpstr>
      <vt:lpstr>4: Working with Families</vt:lpstr>
      <vt:lpstr>Get to Know the Family</vt:lpstr>
      <vt:lpstr>The Iceberg</vt:lpstr>
      <vt:lpstr>Families Need</vt:lpstr>
      <vt:lpstr>Checkpoint</vt:lpstr>
      <vt:lpstr>Break</vt:lpstr>
      <vt:lpstr>Module 2: Living with Dementia</vt:lpstr>
      <vt:lpstr>5: Sexuality and Intimacy</vt:lpstr>
      <vt:lpstr>PowerPoint Presentation</vt:lpstr>
      <vt:lpstr>Your Guiding Principle</vt:lpstr>
      <vt:lpstr>Attitudes and Stigma</vt:lpstr>
      <vt:lpstr>PowerPoint Presentation</vt:lpstr>
      <vt:lpstr>Changes</vt:lpstr>
      <vt:lpstr>PowerPoint Presentation</vt:lpstr>
      <vt:lpstr>Essentials</vt:lpstr>
      <vt:lpstr>Abuse and Other Unacceptable Sexual Behaviors</vt:lpstr>
      <vt:lpstr>PowerPoint Presentation</vt:lpstr>
      <vt:lpstr>Your Responsibility</vt:lpstr>
      <vt:lpstr>Washington State Law</vt:lpstr>
      <vt:lpstr>Checkpoint</vt:lpstr>
      <vt:lpstr>6: Medications, Treatments &amp; Therapies</vt:lpstr>
      <vt:lpstr>Conventional Medicine</vt:lpstr>
      <vt:lpstr>Side Effects</vt:lpstr>
      <vt:lpstr>PowerPoint Presentation</vt:lpstr>
      <vt:lpstr>Chemical Restraint &amp; Refusal</vt:lpstr>
      <vt:lpstr>PowerPoint Presentation</vt:lpstr>
      <vt:lpstr>Non-Drug Therapies</vt:lpstr>
      <vt:lpstr>Checkpoint</vt:lpstr>
      <vt:lpstr>7: Activities of Daily Living </vt:lpstr>
      <vt:lpstr>Helping with ADLs</vt:lpstr>
      <vt:lpstr>Helping with ADLs</vt:lpstr>
      <vt:lpstr>Bathing, Dressing</vt:lpstr>
      <vt:lpstr>Eating, Oral Care, Toileting </vt:lpstr>
      <vt:lpstr>Checkpoint</vt:lpstr>
      <vt:lpstr>Lunch</vt:lpstr>
      <vt:lpstr>Module 3: Fostering Communication and Understanding</vt:lpstr>
      <vt:lpstr>8: Communicating with People with Dementia</vt:lpstr>
      <vt:lpstr>8: Communicating with People with Dementia</vt:lpstr>
      <vt:lpstr>Communication and Dementia</vt:lpstr>
      <vt:lpstr>PowerPoint Presentation</vt:lpstr>
      <vt:lpstr>Phases and Communication</vt:lpstr>
      <vt:lpstr>Phases and Communication</vt:lpstr>
      <vt:lpstr>Phases of Communication</vt:lpstr>
      <vt:lpstr>PowerPoint Presentation</vt:lpstr>
      <vt:lpstr>Strategies and Tips</vt:lpstr>
      <vt:lpstr>Strategies</vt:lpstr>
      <vt:lpstr>Avoid or Reframe Open-ended Questions</vt:lpstr>
      <vt:lpstr>Avoid Reason, Logic, or the Mention of Time</vt:lpstr>
      <vt:lpstr>Ask, Rather Than Tell the Person What to Do</vt:lpstr>
      <vt:lpstr>Say Less</vt:lpstr>
      <vt:lpstr>Gentle Deception</vt:lpstr>
      <vt:lpstr>PowerPoint Presentation</vt:lpstr>
      <vt:lpstr>Checkpoint</vt:lpstr>
      <vt:lpstr>9: Trauma Informed Care</vt:lpstr>
      <vt:lpstr>PowerPoint Presentation</vt:lpstr>
      <vt:lpstr>Coping and Culture</vt:lpstr>
      <vt:lpstr>Trauma Informed Care</vt:lpstr>
      <vt:lpstr>A Culture Shift</vt:lpstr>
      <vt:lpstr>PowerPoint Presentation</vt:lpstr>
      <vt:lpstr>Principles of Trauma Informed Care</vt:lpstr>
      <vt:lpstr>PowerPoint Presentation</vt:lpstr>
      <vt:lpstr>Checkpoint</vt:lpstr>
      <vt:lpstr>Break</vt:lpstr>
      <vt:lpstr>Module 4: Challenging Behaviors</vt:lpstr>
      <vt:lpstr>10: Approaching Behaviors</vt:lpstr>
      <vt:lpstr>PowerPoint Presentation</vt:lpstr>
      <vt:lpstr>Exploring Behaviors</vt:lpstr>
      <vt:lpstr>Strategy for Approaching Behaviors</vt:lpstr>
      <vt:lpstr>Strategy for Approaching Behaviors</vt:lpstr>
      <vt:lpstr>Strategy for Approaching Behaviors</vt:lpstr>
      <vt:lpstr>Strategy for Approaching Behaviors</vt:lpstr>
      <vt:lpstr>Strategy for Approaching Behaviors</vt:lpstr>
      <vt:lpstr>Strategy for Approaching Behaviors</vt:lpstr>
      <vt:lpstr>PowerPoint Presentation</vt:lpstr>
      <vt:lpstr>Prevent or Minimize Challenging Behaviors</vt:lpstr>
      <vt:lpstr>Checkpoint</vt:lpstr>
      <vt:lpstr>Tips for Dealing with Specific Behaviors</vt:lpstr>
      <vt:lpstr>Behaviors</vt:lpstr>
      <vt:lpstr>Checkpoint</vt:lpstr>
      <vt:lpstr>Exam and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dc:title>
  <dc:creator>Regensburg, Angela L (DSHS/ALTSA/HCS)</dc:creator>
  <cp:lastModifiedBy>Regensburg, Angela L. (DSHS/HCS)</cp:lastModifiedBy>
  <cp:revision>487</cp:revision>
  <dcterms:created xsi:type="dcterms:W3CDTF">2006-08-16T00:00:00Z</dcterms:created>
  <dcterms:modified xsi:type="dcterms:W3CDTF">2017-02-02T23:37:18Z</dcterms:modified>
</cp:coreProperties>
</file>